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303" r:id="rId2"/>
    <p:sldId id="321" r:id="rId3"/>
    <p:sldId id="309" r:id="rId4"/>
    <p:sldId id="304" r:id="rId5"/>
    <p:sldId id="305" r:id="rId6"/>
    <p:sldId id="310" r:id="rId7"/>
    <p:sldId id="306" r:id="rId8"/>
    <p:sldId id="301" r:id="rId9"/>
  </p:sldIdLst>
  <p:sldSz cx="12192000" cy="6858000"/>
  <p:notesSz cx="6858000" cy="9144000"/>
  <p:defaultTex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5C74E5-75FA-48D2-B4C8-2E01A2197653}" v="426" dt="2026-02-02T16:57:17.0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52" autoAdjust="0"/>
    <p:restoredTop sz="94660"/>
  </p:normalViewPr>
  <p:slideViewPr>
    <p:cSldViewPr snapToGrid="0">
      <p:cViewPr>
        <p:scale>
          <a:sx n="66" d="100"/>
          <a:sy n="66" d="100"/>
        </p:scale>
        <p:origin x="2040" y="9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wen Hoek" userId="6ad58560-e8e9-48ae-ba30-46665d65714c" providerId="ADAL" clId="{23B62EDA-7311-4A1C-910D-8863F00B6A24}"/>
    <pc:docChg chg="custSel modSld">
      <pc:chgData name="Owen Hoek" userId="6ad58560-e8e9-48ae-ba30-46665d65714c" providerId="ADAL" clId="{23B62EDA-7311-4A1C-910D-8863F00B6A24}" dt="2026-01-08T10:19:19.993" v="685"/>
      <pc:docMkLst>
        <pc:docMk/>
      </pc:docMkLst>
      <pc:sldChg chg="addSp delSp modSp mod delAnim modAnim">
        <pc:chgData name="Owen Hoek" userId="6ad58560-e8e9-48ae-ba30-46665d65714c" providerId="ADAL" clId="{23B62EDA-7311-4A1C-910D-8863F00B6A24}" dt="2026-01-08T10:02:22.445" v="381"/>
        <pc:sldMkLst>
          <pc:docMk/>
          <pc:sldMk cId="1041848449" sldId="304"/>
        </pc:sldMkLst>
        <pc:spChg chg="mod">
          <ac:chgData name="Owen Hoek" userId="6ad58560-e8e9-48ae-ba30-46665d65714c" providerId="ADAL" clId="{23B62EDA-7311-4A1C-910D-8863F00B6A24}" dt="2026-01-08T10:01:13.693" v="375" actId="122"/>
          <ac:spMkLst>
            <pc:docMk/>
            <pc:sldMk cId="1041848449" sldId="304"/>
            <ac:spMk id="30" creationId="{3060D032-C961-7F78-AD2A-14895F8A8310}"/>
          </ac:spMkLst>
        </pc:spChg>
        <pc:spChg chg="mod">
          <ac:chgData name="Owen Hoek" userId="6ad58560-e8e9-48ae-ba30-46665d65714c" providerId="ADAL" clId="{23B62EDA-7311-4A1C-910D-8863F00B6A24}" dt="2026-01-08T10:01:19.093" v="379" actId="20577"/>
          <ac:spMkLst>
            <pc:docMk/>
            <pc:sldMk cId="1041848449" sldId="304"/>
            <ac:spMk id="31" creationId="{63344989-E891-6C94-6094-4CB6210E38BE}"/>
          </ac:spMkLst>
        </pc:spChg>
        <pc:spChg chg="mod">
          <ac:chgData name="Owen Hoek" userId="6ad58560-e8e9-48ae-ba30-46665d65714c" providerId="ADAL" clId="{23B62EDA-7311-4A1C-910D-8863F00B6A24}" dt="2026-01-08T10:00:58.374" v="341" actId="122"/>
          <ac:spMkLst>
            <pc:docMk/>
            <pc:sldMk cId="1041848449" sldId="304"/>
            <ac:spMk id="32" creationId="{A12D73BA-EEFC-8D12-87EC-040F475BB3BF}"/>
          </ac:spMkLst>
        </pc:spChg>
        <pc:spChg chg="mod">
          <ac:chgData name="Owen Hoek" userId="6ad58560-e8e9-48ae-ba30-46665d65714c" providerId="ADAL" clId="{23B62EDA-7311-4A1C-910D-8863F00B6A24}" dt="2026-01-08T10:00:16.507" v="283" actId="20577"/>
          <ac:spMkLst>
            <pc:docMk/>
            <pc:sldMk cId="1041848449" sldId="304"/>
            <ac:spMk id="33" creationId="{296D3209-1C74-D272-CA8D-ECF767D4DD9C}"/>
          </ac:spMkLst>
        </pc:spChg>
        <pc:picChg chg="add del mod">
          <ac:chgData name="Owen Hoek" userId="6ad58560-e8e9-48ae-ba30-46665d65714c" providerId="ADAL" clId="{23B62EDA-7311-4A1C-910D-8863F00B6A24}" dt="2026-01-08T09:59:09.083" v="241" actId="478"/>
          <ac:picMkLst>
            <pc:docMk/>
            <pc:sldMk cId="1041848449" sldId="304"/>
            <ac:picMk id="2" creationId="{4730C5F4-7135-54DA-D152-6EB54D7F2CB8}"/>
          </ac:picMkLst>
        </pc:picChg>
        <pc:picChg chg="add mod">
          <ac:chgData name="Owen Hoek" userId="6ad58560-e8e9-48ae-ba30-46665d65714c" providerId="ADAL" clId="{23B62EDA-7311-4A1C-910D-8863F00B6A24}" dt="2026-01-08T09:59:04.644" v="240"/>
          <ac:picMkLst>
            <pc:docMk/>
            <pc:sldMk cId="1041848449" sldId="304"/>
            <ac:picMk id="4" creationId="{A2E47211-2E95-2729-1C2A-410C8BC55A4B}"/>
          </ac:picMkLst>
        </pc:picChg>
      </pc:sldChg>
      <pc:sldChg chg="addSp modSp mod modAnim">
        <pc:chgData name="Owen Hoek" userId="6ad58560-e8e9-48ae-ba30-46665d65714c" providerId="ADAL" clId="{23B62EDA-7311-4A1C-910D-8863F00B6A24}" dt="2026-01-08T10:14:55.255" v="623"/>
        <pc:sldMkLst>
          <pc:docMk/>
          <pc:sldMk cId="2324298118" sldId="305"/>
        </pc:sldMkLst>
        <pc:spChg chg="add">
          <ac:chgData name="Owen Hoek" userId="6ad58560-e8e9-48ae-ba30-46665d65714c" providerId="ADAL" clId="{23B62EDA-7311-4A1C-910D-8863F00B6A24}" dt="2026-01-08T09:54:18.356" v="79"/>
          <ac:spMkLst>
            <pc:docMk/>
            <pc:sldMk cId="2324298118" sldId="305"/>
            <ac:spMk id="2" creationId="{7A095908-6DAF-22DF-05CB-D562A1022098}"/>
          </ac:spMkLst>
        </pc:spChg>
        <pc:spChg chg="mod">
          <ac:chgData name="Owen Hoek" userId="6ad58560-e8e9-48ae-ba30-46665d65714c" providerId="ADAL" clId="{23B62EDA-7311-4A1C-910D-8863F00B6A24}" dt="2026-01-08T09:55:02.295" v="126" actId="20577"/>
          <ac:spMkLst>
            <pc:docMk/>
            <pc:sldMk cId="2324298118" sldId="305"/>
            <ac:spMk id="30" creationId="{79B8DE4B-A6D0-0788-F304-6759602DFA93}"/>
          </ac:spMkLst>
        </pc:spChg>
        <pc:spChg chg="mod">
          <ac:chgData name="Owen Hoek" userId="6ad58560-e8e9-48ae-ba30-46665d65714c" providerId="ADAL" clId="{23B62EDA-7311-4A1C-910D-8863F00B6A24}" dt="2026-01-08T09:55:09.656" v="139" actId="20577"/>
          <ac:spMkLst>
            <pc:docMk/>
            <pc:sldMk cId="2324298118" sldId="305"/>
            <ac:spMk id="31" creationId="{737199B1-3F9D-1F35-2B32-FD419FA6B07F}"/>
          </ac:spMkLst>
        </pc:spChg>
        <pc:spChg chg="mod">
          <ac:chgData name="Owen Hoek" userId="6ad58560-e8e9-48ae-ba30-46665d65714c" providerId="ADAL" clId="{23B62EDA-7311-4A1C-910D-8863F00B6A24}" dt="2026-01-08T09:55:06.535" v="135" actId="20577"/>
          <ac:spMkLst>
            <pc:docMk/>
            <pc:sldMk cId="2324298118" sldId="305"/>
            <ac:spMk id="32" creationId="{B26524EF-11E0-C713-38EA-755F7C53D35D}"/>
          </ac:spMkLst>
        </pc:spChg>
        <pc:spChg chg="mod">
          <ac:chgData name="Owen Hoek" userId="6ad58560-e8e9-48ae-ba30-46665d65714c" providerId="ADAL" clId="{23B62EDA-7311-4A1C-910D-8863F00B6A24}" dt="2026-01-08T09:55:13.917" v="143" actId="20577"/>
          <ac:spMkLst>
            <pc:docMk/>
            <pc:sldMk cId="2324298118" sldId="305"/>
            <ac:spMk id="33" creationId="{D340639B-86DE-4991-E73B-903465C0F7AB}"/>
          </ac:spMkLst>
        </pc:spChg>
        <pc:spChg chg="mod">
          <ac:chgData name="Owen Hoek" userId="6ad58560-e8e9-48ae-ba30-46665d65714c" providerId="ADAL" clId="{23B62EDA-7311-4A1C-910D-8863F00B6A24}" dt="2026-01-08T09:54:56.917" v="121" actId="20577"/>
          <ac:spMkLst>
            <pc:docMk/>
            <pc:sldMk cId="2324298118" sldId="305"/>
            <ac:spMk id="48" creationId="{F3D02614-67D4-C8D6-F8C3-BE7F21906794}"/>
          </ac:spMkLst>
        </pc:spChg>
        <pc:picChg chg="add mod">
          <ac:chgData name="Owen Hoek" userId="6ad58560-e8e9-48ae-ba30-46665d65714c" providerId="ADAL" clId="{23B62EDA-7311-4A1C-910D-8863F00B6A24}" dt="2026-01-08T09:54:33.750" v="82" actId="1076"/>
          <ac:picMkLst>
            <pc:docMk/>
            <pc:sldMk cId="2324298118" sldId="305"/>
            <ac:picMk id="4" creationId="{88BF0FD0-D444-16A2-219A-EEB91EC7BEED}"/>
          </ac:picMkLst>
        </pc:picChg>
      </pc:sldChg>
      <pc:sldChg chg="addSp modSp mod modAnim">
        <pc:chgData name="Owen Hoek" userId="6ad58560-e8e9-48ae-ba30-46665d65714c" providerId="ADAL" clId="{23B62EDA-7311-4A1C-910D-8863F00B6A24}" dt="2026-01-08T10:16:29.602" v="624"/>
        <pc:sldMkLst>
          <pc:docMk/>
          <pc:sldMk cId="844413040" sldId="306"/>
        </pc:sldMkLst>
        <pc:spChg chg="add mod">
          <ac:chgData name="Owen Hoek" userId="6ad58560-e8e9-48ae-ba30-46665d65714c" providerId="ADAL" clId="{23B62EDA-7311-4A1C-910D-8863F00B6A24}" dt="2026-01-08T10:06:33.323" v="437" actId="164"/>
          <ac:spMkLst>
            <pc:docMk/>
            <pc:sldMk cId="844413040" sldId="306"/>
            <ac:spMk id="26" creationId="{C9FC282A-9FED-4313-C962-111C6F980BDF}"/>
          </ac:spMkLst>
        </pc:spChg>
        <pc:spChg chg="mod">
          <ac:chgData name="Owen Hoek" userId="6ad58560-e8e9-48ae-ba30-46665d65714c" providerId="ADAL" clId="{23B62EDA-7311-4A1C-910D-8863F00B6A24}" dt="2026-01-08T10:12:01.443" v="578" actId="122"/>
          <ac:spMkLst>
            <pc:docMk/>
            <pc:sldMk cId="844413040" sldId="306"/>
            <ac:spMk id="30" creationId="{9821AF40-1BEF-2E82-34E3-34A8638BD8D9}"/>
          </ac:spMkLst>
        </pc:spChg>
        <pc:spChg chg="mod">
          <ac:chgData name="Owen Hoek" userId="6ad58560-e8e9-48ae-ba30-46665d65714c" providerId="ADAL" clId="{23B62EDA-7311-4A1C-910D-8863F00B6A24}" dt="2026-01-08T10:12:04.150" v="580" actId="404"/>
          <ac:spMkLst>
            <pc:docMk/>
            <pc:sldMk cId="844413040" sldId="306"/>
            <ac:spMk id="31" creationId="{CD98790E-4758-36EC-366B-AEA6E2B942E3}"/>
          </ac:spMkLst>
        </pc:spChg>
        <pc:spChg chg="mod">
          <ac:chgData name="Owen Hoek" userId="6ad58560-e8e9-48ae-ba30-46665d65714c" providerId="ADAL" clId="{23B62EDA-7311-4A1C-910D-8863F00B6A24}" dt="2026-01-08T10:11:55.874" v="576" actId="122"/>
          <ac:spMkLst>
            <pc:docMk/>
            <pc:sldMk cId="844413040" sldId="306"/>
            <ac:spMk id="32" creationId="{F7D616AF-D851-A158-5AF6-40396105C04E}"/>
          </ac:spMkLst>
        </pc:spChg>
        <pc:spChg chg="mod">
          <ac:chgData name="Owen Hoek" userId="6ad58560-e8e9-48ae-ba30-46665d65714c" providerId="ADAL" clId="{23B62EDA-7311-4A1C-910D-8863F00B6A24}" dt="2026-01-08T10:13:09.007" v="614" actId="20577"/>
          <ac:spMkLst>
            <pc:docMk/>
            <pc:sldMk cId="844413040" sldId="306"/>
            <ac:spMk id="33" creationId="{3AB96A97-2C9E-C118-9B91-A1E1F32C09C9}"/>
          </ac:spMkLst>
        </pc:spChg>
        <pc:grpChg chg="add mod">
          <ac:chgData name="Owen Hoek" userId="6ad58560-e8e9-48ae-ba30-46665d65714c" providerId="ADAL" clId="{23B62EDA-7311-4A1C-910D-8863F00B6A24}" dt="2026-01-08T10:06:39.797" v="438" actId="1076"/>
          <ac:grpSpMkLst>
            <pc:docMk/>
            <pc:sldMk cId="844413040" sldId="306"/>
            <ac:grpSpMk id="28" creationId="{FF54A4B4-168D-807B-E915-DE2E41F38889}"/>
          </ac:grpSpMkLst>
        </pc:grpChg>
        <pc:picChg chg="add mod">
          <ac:chgData name="Owen Hoek" userId="6ad58560-e8e9-48ae-ba30-46665d65714c" providerId="ADAL" clId="{23B62EDA-7311-4A1C-910D-8863F00B6A24}" dt="2026-01-08T10:03:44.828" v="382"/>
          <ac:picMkLst>
            <pc:docMk/>
            <pc:sldMk cId="844413040" sldId="306"/>
            <ac:picMk id="9" creationId="{C97E5217-50EC-D607-4730-5CB86DABEE83}"/>
          </ac:picMkLst>
        </pc:picChg>
        <pc:picChg chg="add mod">
          <ac:chgData name="Owen Hoek" userId="6ad58560-e8e9-48ae-ba30-46665d65714c" providerId="ADAL" clId="{23B62EDA-7311-4A1C-910D-8863F00B6A24}" dt="2026-01-08T10:06:33.323" v="437" actId="164"/>
          <ac:picMkLst>
            <pc:docMk/>
            <pc:sldMk cId="844413040" sldId="306"/>
            <ac:picMk id="23" creationId="{FCC07211-1013-C736-F2B6-F0996AFC3C83}"/>
          </ac:picMkLst>
        </pc:picChg>
        <pc:picChg chg="add mod">
          <ac:chgData name="Owen Hoek" userId="6ad58560-e8e9-48ae-ba30-46665d65714c" providerId="ADAL" clId="{23B62EDA-7311-4A1C-910D-8863F00B6A24}" dt="2026-01-08T10:07:41.812" v="455" actId="1076"/>
          <ac:picMkLst>
            <pc:docMk/>
            <pc:sldMk cId="844413040" sldId="306"/>
            <ac:picMk id="29" creationId="{885638E1-9D1B-AC63-9C3A-174EB4C990AB}"/>
          </ac:picMkLst>
        </pc:picChg>
      </pc:sldChg>
      <pc:sldChg chg="modSp mod">
        <pc:chgData name="Owen Hoek" userId="6ad58560-e8e9-48ae-ba30-46665d65714c" providerId="ADAL" clId="{23B62EDA-7311-4A1C-910D-8863F00B6A24}" dt="2026-01-08T09:52:33.922" v="77" actId="207"/>
        <pc:sldMkLst>
          <pc:docMk/>
          <pc:sldMk cId="1322540809" sldId="309"/>
        </pc:sldMkLst>
        <pc:spChg chg="mod">
          <ac:chgData name="Owen Hoek" userId="6ad58560-e8e9-48ae-ba30-46665d65714c" providerId="ADAL" clId="{23B62EDA-7311-4A1C-910D-8863F00B6A24}" dt="2026-01-08T09:52:33.922" v="77" actId="207"/>
          <ac:spMkLst>
            <pc:docMk/>
            <pc:sldMk cId="1322540809" sldId="309"/>
            <ac:spMk id="30" creationId="{0519DDA3-536B-64B6-3599-13B8A9DCFC10}"/>
          </ac:spMkLst>
        </pc:spChg>
        <pc:spChg chg="mod">
          <ac:chgData name="Owen Hoek" userId="6ad58560-e8e9-48ae-ba30-46665d65714c" providerId="ADAL" clId="{23B62EDA-7311-4A1C-910D-8863F00B6A24}" dt="2026-01-08T09:52:33.922" v="77" actId="207"/>
          <ac:spMkLst>
            <pc:docMk/>
            <pc:sldMk cId="1322540809" sldId="309"/>
            <ac:spMk id="31" creationId="{D0AA6AC1-EEF0-69F0-82B9-4743A938E84F}"/>
          </ac:spMkLst>
        </pc:spChg>
        <pc:spChg chg="mod">
          <ac:chgData name="Owen Hoek" userId="6ad58560-e8e9-48ae-ba30-46665d65714c" providerId="ADAL" clId="{23B62EDA-7311-4A1C-910D-8863F00B6A24}" dt="2026-01-08T09:52:33.922" v="77" actId="207"/>
          <ac:spMkLst>
            <pc:docMk/>
            <pc:sldMk cId="1322540809" sldId="309"/>
            <ac:spMk id="32" creationId="{F3E9BBD5-D3F8-3EF2-1506-DF08BD9E68EF}"/>
          </ac:spMkLst>
        </pc:spChg>
        <pc:spChg chg="mod">
          <ac:chgData name="Owen Hoek" userId="6ad58560-e8e9-48ae-ba30-46665d65714c" providerId="ADAL" clId="{23B62EDA-7311-4A1C-910D-8863F00B6A24}" dt="2026-01-08T09:52:33.922" v="77" actId="207"/>
          <ac:spMkLst>
            <pc:docMk/>
            <pc:sldMk cId="1322540809" sldId="309"/>
            <ac:spMk id="33" creationId="{CE3B9B68-9FCC-365B-11B1-A54F6D6AD5BD}"/>
          </ac:spMkLst>
        </pc:spChg>
        <pc:spChg chg="mod">
          <ac:chgData name="Owen Hoek" userId="6ad58560-e8e9-48ae-ba30-46665d65714c" providerId="ADAL" clId="{23B62EDA-7311-4A1C-910D-8863F00B6A24}" dt="2026-01-08T09:49:52.717" v="36" actId="20577"/>
          <ac:spMkLst>
            <pc:docMk/>
            <pc:sldMk cId="1322540809" sldId="309"/>
            <ac:spMk id="48" creationId="{4F30D3B7-59D9-0438-9B5F-55784C0C3F04}"/>
          </ac:spMkLst>
        </pc:spChg>
      </pc:sldChg>
      <pc:sldChg chg="modSp mod modAnim">
        <pc:chgData name="Owen Hoek" userId="6ad58560-e8e9-48ae-ba30-46665d65714c" providerId="ADAL" clId="{23B62EDA-7311-4A1C-910D-8863F00B6A24}" dt="2026-01-08T10:19:19.993" v="685"/>
        <pc:sldMkLst>
          <pc:docMk/>
          <pc:sldMk cId="4217810851" sldId="310"/>
        </pc:sldMkLst>
        <pc:spChg chg="mod">
          <ac:chgData name="Owen Hoek" userId="6ad58560-e8e9-48ae-ba30-46665d65714c" providerId="ADAL" clId="{23B62EDA-7311-4A1C-910D-8863F00B6A24}" dt="2026-01-08T10:19:05.793" v="683" actId="20577"/>
          <ac:spMkLst>
            <pc:docMk/>
            <pc:sldMk cId="4217810851" sldId="310"/>
            <ac:spMk id="30" creationId="{CAEF2A38-016B-B046-8E90-A70FFFF0211C}"/>
          </ac:spMkLst>
        </pc:spChg>
        <pc:spChg chg="mod">
          <ac:chgData name="Owen Hoek" userId="6ad58560-e8e9-48ae-ba30-46665d65714c" providerId="ADAL" clId="{23B62EDA-7311-4A1C-910D-8863F00B6A24}" dt="2026-01-08T10:18:26.080" v="666" actId="20577"/>
          <ac:spMkLst>
            <pc:docMk/>
            <pc:sldMk cId="4217810851" sldId="310"/>
            <ac:spMk id="31" creationId="{BC644FC0-70D7-4DA4-7DC1-9147D32E48A9}"/>
          </ac:spMkLst>
        </pc:spChg>
        <pc:spChg chg="mod">
          <ac:chgData name="Owen Hoek" userId="6ad58560-e8e9-48ae-ba30-46665d65714c" providerId="ADAL" clId="{23B62EDA-7311-4A1C-910D-8863F00B6A24}" dt="2026-01-08T10:18:13.321" v="652" actId="20577"/>
          <ac:spMkLst>
            <pc:docMk/>
            <pc:sldMk cId="4217810851" sldId="310"/>
            <ac:spMk id="32" creationId="{D9DAA3CF-41B1-BCC7-72F7-F884531A3C33}"/>
          </ac:spMkLst>
        </pc:spChg>
        <pc:spChg chg="mod">
          <ac:chgData name="Owen Hoek" userId="6ad58560-e8e9-48ae-ba30-46665d65714c" providerId="ADAL" clId="{23B62EDA-7311-4A1C-910D-8863F00B6A24}" dt="2026-01-08T10:18:04.919" v="638"/>
          <ac:spMkLst>
            <pc:docMk/>
            <pc:sldMk cId="4217810851" sldId="310"/>
            <ac:spMk id="33" creationId="{5A630366-4C33-3AFB-F3E9-EE67BC8411C4}"/>
          </ac:spMkLst>
        </pc:spChg>
        <pc:picChg chg="mod">
          <ac:chgData name="Owen Hoek" userId="6ad58560-e8e9-48ae-ba30-46665d65714c" providerId="ADAL" clId="{23B62EDA-7311-4A1C-910D-8863F00B6A24}" dt="2026-01-08T10:17:50.095" v="625" actId="14826"/>
          <ac:picMkLst>
            <pc:docMk/>
            <pc:sldMk cId="4217810851" sldId="310"/>
            <ac:picMk id="36" creationId="{A4EC3A53-A72F-3FF5-184E-6D8AADCDE926}"/>
          </ac:picMkLst>
        </pc:picChg>
      </pc:sldChg>
    </pc:docChg>
  </pc:docChgLst>
  <pc:docChgLst>
    <pc:chgData name="Owen Hoek" userId="6ad58560-e8e9-48ae-ba30-46665d65714c" providerId="ADAL" clId="{CB185CB9-D236-4781-925E-2605808C79F7}"/>
    <pc:docChg chg="undo custSel addSld delSld modSld modMainMaster">
      <pc:chgData name="Owen Hoek" userId="6ad58560-e8e9-48ae-ba30-46665d65714c" providerId="ADAL" clId="{CB185CB9-D236-4781-925E-2605808C79F7}" dt="2026-01-05T10:48:04.504" v="1479"/>
      <pc:docMkLst>
        <pc:docMk/>
      </pc:docMkLst>
      <pc:sldChg chg="addSp delSp modSp add del mod setBg">
        <pc:chgData name="Owen Hoek" userId="6ad58560-e8e9-48ae-ba30-46665d65714c" providerId="ADAL" clId="{CB185CB9-D236-4781-925E-2605808C79F7}" dt="2026-01-02T15:00:04.047" v="500" actId="207"/>
        <pc:sldMkLst>
          <pc:docMk/>
          <pc:sldMk cId="2688274080" sldId="301"/>
        </pc:sldMkLst>
        <pc:spChg chg="add del">
          <ac:chgData name="Owen Hoek" userId="6ad58560-e8e9-48ae-ba30-46665d65714c" providerId="ADAL" clId="{CB185CB9-D236-4781-925E-2605808C79F7}" dt="2026-01-02T14:53:21.991" v="403" actId="478"/>
          <ac:spMkLst>
            <pc:docMk/>
            <pc:sldMk cId="2688274080" sldId="301"/>
            <ac:spMk id="4" creationId="{49C8BC06-4446-2F81-89E7-BA5C2D404185}"/>
          </ac:spMkLst>
        </pc:spChg>
        <pc:spChg chg="mod">
          <ac:chgData name="Owen Hoek" userId="6ad58560-e8e9-48ae-ba30-46665d65714c" providerId="ADAL" clId="{CB185CB9-D236-4781-925E-2605808C79F7}" dt="2026-01-02T15:00:04.047" v="500" actId="207"/>
          <ac:spMkLst>
            <pc:docMk/>
            <pc:sldMk cId="2688274080" sldId="301"/>
            <ac:spMk id="6" creationId="{3F635C93-914F-CDF6-F130-66DCDA4C98ED}"/>
          </ac:spMkLst>
        </pc:spChg>
        <pc:spChg chg="mod">
          <ac:chgData name="Owen Hoek" userId="6ad58560-e8e9-48ae-ba30-46665d65714c" providerId="ADAL" clId="{CB185CB9-D236-4781-925E-2605808C79F7}" dt="2026-01-02T15:00:00.198" v="499" actId="207"/>
          <ac:spMkLst>
            <pc:docMk/>
            <pc:sldMk cId="2688274080" sldId="301"/>
            <ac:spMk id="9" creationId="{42D64D32-34FE-1125-A57B-577E85F2D195}"/>
          </ac:spMkLst>
        </pc:spChg>
        <pc:spChg chg="mod">
          <ac:chgData name="Owen Hoek" userId="6ad58560-e8e9-48ae-ba30-46665d65714c" providerId="ADAL" clId="{CB185CB9-D236-4781-925E-2605808C79F7}" dt="2026-01-02T14:59:58.264" v="498" actId="207"/>
          <ac:spMkLst>
            <pc:docMk/>
            <pc:sldMk cId="2688274080" sldId="301"/>
            <ac:spMk id="99" creationId="{5E0366F4-C50A-7C40-E4F5-099E79A498E7}"/>
          </ac:spMkLst>
        </pc:spChg>
      </pc:sldChg>
      <pc:sldChg chg="addSp delSp modSp mod modTransition setBg delAnim modAnim">
        <pc:chgData name="Owen Hoek" userId="6ad58560-e8e9-48ae-ba30-46665d65714c" providerId="ADAL" clId="{CB185CB9-D236-4781-925E-2605808C79F7}" dt="2026-01-05T10:44:35.824" v="1304" actId="1076"/>
        <pc:sldMkLst>
          <pc:docMk/>
          <pc:sldMk cId="3572578930" sldId="303"/>
        </pc:sldMkLst>
        <pc:spChg chg="add mod ord">
          <ac:chgData name="Owen Hoek" userId="6ad58560-e8e9-48ae-ba30-46665d65714c" providerId="ADAL" clId="{CB185CB9-D236-4781-925E-2605808C79F7}" dt="2026-01-05T10:44:35.824" v="1304" actId="1076"/>
          <ac:spMkLst>
            <pc:docMk/>
            <pc:sldMk cId="3572578930" sldId="303"/>
            <ac:spMk id="2" creationId="{A4FA7A1E-07D9-8E72-ED8A-84ED273663FB}"/>
          </ac:spMkLst>
        </pc:spChg>
        <pc:spChg chg="mod">
          <ac:chgData name="Owen Hoek" userId="6ad58560-e8e9-48ae-ba30-46665d65714c" providerId="ADAL" clId="{CB185CB9-D236-4781-925E-2605808C79F7}" dt="2026-01-05T10:44:29.258" v="1303" actId="14838"/>
          <ac:spMkLst>
            <pc:docMk/>
            <pc:sldMk cId="3572578930" sldId="303"/>
            <ac:spMk id="21" creationId="{C071B761-FB79-E4C3-7807-D50ADB658796}"/>
          </ac:spMkLst>
        </pc:spChg>
        <pc:spChg chg="mod">
          <ac:chgData name="Owen Hoek" userId="6ad58560-e8e9-48ae-ba30-46665d65714c" providerId="ADAL" clId="{CB185CB9-D236-4781-925E-2605808C79F7}" dt="2026-01-02T15:00:07.335" v="501" actId="207"/>
          <ac:spMkLst>
            <pc:docMk/>
            <pc:sldMk cId="3572578930" sldId="303"/>
            <ac:spMk id="22" creationId="{2495CBED-F06A-8DB7-32C7-63540F7A1B7D}"/>
          </ac:spMkLst>
        </pc:spChg>
      </pc:sldChg>
      <pc:sldChg chg="addSp delSp modSp new mod modTransition addAnim delAnim modAnim">
        <pc:chgData name="Owen Hoek" userId="6ad58560-e8e9-48ae-ba30-46665d65714c" providerId="ADAL" clId="{CB185CB9-D236-4781-925E-2605808C79F7}" dt="2026-01-05T10:40:10.647" v="1256" actId="207"/>
        <pc:sldMkLst>
          <pc:docMk/>
          <pc:sldMk cId="1041848449" sldId="304"/>
        </pc:sldMkLst>
        <pc:spChg chg="add mod">
          <ac:chgData name="Owen Hoek" userId="6ad58560-e8e9-48ae-ba30-46665d65714c" providerId="ADAL" clId="{CB185CB9-D236-4781-925E-2605808C79F7}" dt="2026-01-02T15:05:32.756" v="564" actId="403"/>
          <ac:spMkLst>
            <pc:docMk/>
            <pc:sldMk cId="1041848449" sldId="304"/>
            <ac:spMk id="3" creationId="{37031905-144E-A409-9FB5-9A51C8D55C0D}"/>
          </ac:spMkLst>
        </pc:spChg>
        <pc:spChg chg="add mod ord">
          <ac:chgData name="Owen Hoek" userId="6ad58560-e8e9-48ae-ba30-46665d65714c" providerId="ADAL" clId="{CB185CB9-D236-4781-925E-2605808C79F7}" dt="2026-01-02T15:05:32.756" v="564" actId="403"/>
          <ac:spMkLst>
            <pc:docMk/>
            <pc:sldMk cId="1041848449" sldId="304"/>
            <ac:spMk id="10" creationId="{0E8A7E24-EE8B-CD17-D7DC-2C669C8D3ABC}"/>
          </ac:spMkLst>
        </pc:spChg>
        <pc:spChg chg="mod">
          <ac:chgData name="Owen Hoek" userId="6ad58560-e8e9-48ae-ba30-46665d65714c" providerId="ADAL" clId="{CB185CB9-D236-4781-925E-2605808C79F7}" dt="2026-01-02T15:05:32.756" v="564" actId="403"/>
          <ac:spMkLst>
            <pc:docMk/>
            <pc:sldMk cId="1041848449" sldId="304"/>
            <ac:spMk id="13" creationId="{95EE43F1-FF01-DEC0-1ED2-1DACFB39B327}"/>
          </ac:spMkLst>
        </pc:spChg>
        <pc:spChg chg="mod">
          <ac:chgData name="Owen Hoek" userId="6ad58560-e8e9-48ae-ba30-46665d65714c" providerId="ADAL" clId="{CB185CB9-D236-4781-925E-2605808C79F7}" dt="2026-01-02T15:05:32.756" v="564" actId="403"/>
          <ac:spMkLst>
            <pc:docMk/>
            <pc:sldMk cId="1041848449" sldId="304"/>
            <ac:spMk id="14" creationId="{5C58794B-8A65-1B57-479C-096BD54B6EED}"/>
          </ac:spMkLst>
        </pc:spChg>
        <pc:spChg chg="mod">
          <ac:chgData name="Owen Hoek" userId="6ad58560-e8e9-48ae-ba30-46665d65714c" providerId="ADAL" clId="{CB185CB9-D236-4781-925E-2605808C79F7}" dt="2026-01-02T15:05:32.756" v="564" actId="403"/>
          <ac:spMkLst>
            <pc:docMk/>
            <pc:sldMk cId="1041848449" sldId="304"/>
            <ac:spMk id="16" creationId="{0516E725-8098-4A88-1E05-FF0E8FDEBD36}"/>
          </ac:spMkLst>
        </pc:spChg>
        <pc:spChg chg="mod">
          <ac:chgData name="Owen Hoek" userId="6ad58560-e8e9-48ae-ba30-46665d65714c" providerId="ADAL" clId="{CB185CB9-D236-4781-925E-2605808C79F7}" dt="2026-01-02T15:05:32.756" v="564" actId="403"/>
          <ac:spMkLst>
            <pc:docMk/>
            <pc:sldMk cId="1041848449" sldId="304"/>
            <ac:spMk id="17" creationId="{17849723-71FE-2372-E82F-A1CA8C60C63C}"/>
          </ac:spMkLst>
        </pc:spChg>
        <pc:spChg chg="mod">
          <ac:chgData name="Owen Hoek" userId="6ad58560-e8e9-48ae-ba30-46665d65714c" providerId="ADAL" clId="{CB185CB9-D236-4781-925E-2605808C79F7}" dt="2026-01-02T15:05:32.756" v="564" actId="403"/>
          <ac:spMkLst>
            <pc:docMk/>
            <pc:sldMk cId="1041848449" sldId="304"/>
            <ac:spMk id="19" creationId="{D7E6B42C-AE70-4185-B1B8-ABDAF00B5487}"/>
          </ac:spMkLst>
        </pc:spChg>
        <pc:spChg chg="mod">
          <ac:chgData name="Owen Hoek" userId="6ad58560-e8e9-48ae-ba30-46665d65714c" providerId="ADAL" clId="{CB185CB9-D236-4781-925E-2605808C79F7}" dt="2026-01-02T15:05:32.756" v="564" actId="403"/>
          <ac:spMkLst>
            <pc:docMk/>
            <pc:sldMk cId="1041848449" sldId="304"/>
            <ac:spMk id="20" creationId="{570C35CB-5DE7-0D5A-2C6E-0EFE5878813D}"/>
          </ac:spMkLst>
        </pc:spChg>
        <pc:spChg chg="mod">
          <ac:chgData name="Owen Hoek" userId="6ad58560-e8e9-48ae-ba30-46665d65714c" providerId="ADAL" clId="{CB185CB9-D236-4781-925E-2605808C79F7}" dt="2026-01-05T10:22:08.345" v="1063" actId="14100"/>
          <ac:spMkLst>
            <pc:docMk/>
            <pc:sldMk cId="1041848449" sldId="304"/>
            <ac:spMk id="24" creationId="{3BD1DA86-577B-8B90-807B-34309CE7060A}"/>
          </ac:spMkLst>
        </pc:spChg>
        <pc:spChg chg="add mod ord">
          <ac:chgData name="Owen Hoek" userId="6ad58560-e8e9-48ae-ba30-46665d65714c" providerId="ADAL" clId="{CB185CB9-D236-4781-925E-2605808C79F7}" dt="2026-01-05T10:25:44.209" v="1130" actId="166"/>
          <ac:spMkLst>
            <pc:docMk/>
            <pc:sldMk cId="1041848449" sldId="304"/>
            <ac:spMk id="25" creationId="{AEFFDE1E-A6E5-2B5F-CE63-D538C85BFDB4}"/>
          </ac:spMkLst>
        </pc:spChg>
        <pc:spChg chg="add mod ord">
          <ac:chgData name="Owen Hoek" userId="6ad58560-e8e9-48ae-ba30-46665d65714c" providerId="ADAL" clId="{CB185CB9-D236-4781-925E-2605808C79F7}" dt="2026-01-05T10:28:05.907" v="1158" actId="404"/>
          <ac:spMkLst>
            <pc:docMk/>
            <pc:sldMk cId="1041848449" sldId="304"/>
            <ac:spMk id="30" creationId="{3060D032-C961-7F78-AD2A-14895F8A8310}"/>
          </ac:spMkLst>
        </pc:spChg>
        <pc:spChg chg="add mod ord">
          <ac:chgData name="Owen Hoek" userId="6ad58560-e8e9-48ae-ba30-46665d65714c" providerId="ADAL" clId="{CB185CB9-D236-4781-925E-2605808C79F7}" dt="2026-01-05T10:27:45.222" v="1153" actId="20577"/>
          <ac:spMkLst>
            <pc:docMk/>
            <pc:sldMk cId="1041848449" sldId="304"/>
            <ac:spMk id="31" creationId="{63344989-E891-6C94-6094-4CB6210E38BE}"/>
          </ac:spMkLst>
        </pc:spChg>
        <pc:spChg chg="add mod ord">
          <ac:chgData name="Owen Hoek" userId="6ad58560-e8e9-48ae-ba30-46665d65714c" providerId="ADAL" clId="{CB185CB9-D236-4781-925E-2605808C79F7}" dt="2026-01-05T10:27:54.332" v="1156"/>
          <ac:spMkLst>
            <pc:docMk/>
            <pc:sldMk cId="1041848449" sldId="304"/>
            <ac:spMk id="32" creationId="{A12D73BA-EEFC-8D12-87EC-040F475BB3BF}"/>
          </ac:spMkLst>
        </pc:spChg>
        <pc:spChg chg="add mod ord">
          <ac:chgData name="Owen Hoek" userId="6ad58560-e8e9-48ae-ba30-46665d65714c" providerId="ADAL" clId="{CB185CB9-D236-4781-925E-2605808C79F7}" dt="2026-01-05T10:27:52.062" v="1155" actId="20577"/>
          <ac:spMkLst>
            <pc:docMk/>
            <pc:sldMk cId="1041848449" sldId="304"/>
            <ac:spMk id="33" creationId="{296D3209-1C74-D272-CA8D-ECF767D4DD9C}"/>
          </ac:spMkLst>
        </pc:spChg>
        <pc:spChg chg="add mod">
          <ac:chgData name="Owen Hoek" userId="6ad58560-e8e9-48ae-ba30-46665d65714c" providerId="ADAL" clId="{CB185CB9-D236-4781-925E-2605808C79F7}" dt="2026-01-05T10:40:10.647" v="1256" actId="207"/>
          <ac:spMkLst>
            <pc:docMk/>
            <pc:sldMk cId="1041848449" sldId="304"/>
            <ac:spMk id="34" creationId="{575189C9-CF7C-2D80-2392-9B7A1289E851}"/>
          </ac:spMkLst>
        </pc:spChg>
        <pc:spChg chg="add mod">
          <ac:chgData name="Owen Hoek" userId="6ad58560-e8e9-48ae-ba30-46665d65714c" providerId="ADAL" clId="{CB185CB9-D236-4781-925E-2605808C79F7}" dt="2026-01-02T15:16:59.560" v="718" actId="1076"/>
          <ac:spMkLst>
            <pc:docMk/>
            <pc:sldMk cId="1041848449" sldId="304"/>
            <ac:spMk id="45" creationId="{12933186-27A8-087F-3B1C-EDA10AA73E26}"/>
          </ac:spMkLst>
        </pc:spChg>
        <pc:spChg chg="add mod ord">
          <ac:chgData name="Owen Hoek" userId="6ad58560-e8e9-48ae-ba30-46665d65714c" providerId="ADAL" clId="{CB185CB9-D236-4781-925E-2605808C79F7}" dt="2026-01-05T10:16:29.650" v="1009" actId="207"/>
          <ac:spMkLst>
            <pc:docMk/>
            <pc:sldMk cId="1041848449" sldId="304"/>
            <ac:spMk id="46" creationId="{9F1295DA-9579-720E-E5F9-311590C01924}"/>
          </ac:spMkLst>
        </pc:spChg>
        <pc:spChg chg="add mod">
          <ac:chgData name="Owen Hoek" userId="6ad58560-e8e9-48ae-ba30-46665d65714c" providerId="ADAL" clId="{CB185CB9-D236-4781-925E-2605808C79F7}" dt="2026-01-02T15:27:05.517" v="978" actId="164"/>
          <ac:spMkLst>
            <pc:docMk/>
            <pc:sldMk cId="1041848449" sldId="304"/>
            <ac:spMk id="47" creationId="{4EDFDEBD-C31F-9690-EE10-5CC728205121}"/>
          </ac:spMkLst>
        </pc:spChg>
        <pc:spChg chg="add mod">
          <ac:chgData name="Owen Hoek" userId="6ad58560-e8e9-48ae-ba30-46665d65714c" providerId="ADAL" clId="{CB185CB9-D236-4781-925E-2605808C79F7}" dt="2026-01-02T15:27:05.517" v="978" actId="164"/>
          <ac:spMkLst>
            <pc:docMk/>
            <pc:sldMk cId="1041848449" sldId="304"/>
            <ac:spMk id="48" creationId="{B9BDA518-ABED-D3B1-E394-73AA6D25C911}"/>
          </ac:spMkLst>
        </pc:spChg>
        <pc:spChg chg="add mod">
          <ac:chgData name="Owen Hoek" userId="6ad58560-e8e9-48ae-ba30-46665d65714c" providerId="ADAL" clId="{CB185CB9-D236-4781-925E-2605808C79F7}" dt="2026-01-02T15:26:49.564" v="976" actId="121"/>
          <ac:spMkLst>
            <pc:docMk/>
            <pc:sldMk cId="1041848449" sldId="304"/>
            <ac:spMk id="49" creationId="{5D853C52-3D46-37DE-D38D-1A79AA87B27F}"/>
          </ac:spMkLst>
        </pc:spChg>
        <pc:spChg chg="add mod ord">
          <ac:chgData name="Owen Hoek" userId="6ad58560-e8e9-48ae-ba30-46665d65714c" providerId="ADAL" clId="{CB185CB9-D236-4781-925E-2605808C79F7}" dt="2026-01-05T10:25:44.209" v="1130" actId="166"/>
          <ac:spMkLst>
            <pc:docMk/>
            <pc:sldMk cId="1041848449" sldId="304"/>
            <ac:spMk id="51" creationId="{0EB01D64-BE82-1E0C-FECC-FF2A2A2BAE49}"/>
          </ac:spMkLst>
        </pc:spChg>
        <pc:spChg chg="add mod ord">
          <ac:chgData name="Owen Hoek" userId="6ad58560-e8e9-48ae-ba30-46665d65714c" providerId="ADAL" clId="{CB185CB9-D236-4781-925E-2605808C79F7}" dt="2026-01-05T10:25:44.209" v="1130" actId="166"/>
          <ac:spMkLst>
            <pc:docMk/>
            <pc:sldMk cId="1041848449" sldId="304"/>
            <ac:spMk id="52" creationId="{B8CF5895-A322-97D5-99EA-CEC7699C9D26}"/>
          </ac:spMkLst>
        </pc:spChg>
        <pc:grpChg chg="add mod">
          <ac:chgData name="Owen Hoek" userId="6ad58560-e8e9-48ae-ba30-46665d65714c" providerId="ADAL" clId="{CB185CB9-D236-4781-925E-2605808C79F7}" dt="2026-01-02T15:28:35.866" v="992" actId="1076"/>
          <ac:grpSpMkLst>
            <pc:docMk/>
            <pc:sldMk cId="1041848449" sldId="304"/>
            <ac:grpSpMk id="11" creationId="{200204A5-8461-32B3-1FF4-AADBDC83E5B7}"/>
          </ac:grpSpMkLst>
        </pc:grpChg>
        <pc:grpChg chg="add mod">
          <ac:chgData name="Owen Hoek" userId="6ad58560-e8e9-48ae-ba30-46665d65714c" providerId="ADAL" clId="{CB185CB9-D236-4781-925E-2605808C79F7}" dt="2026-01-02T15:28:35.866" v="992" actId="1076"/>
          <ac:grpSpMkLst>
            <pc:docMk/>
            <pc:sldMk cId="1041848449" sldId="304"/>
            <ac:grpSpMk id="12" creationId="{AD4A692F-3E7B-12A8-B419-31868CA998BD}"/>
          </ac:grpSpMkLst>
        </pc:grpChg>
        <pc:grpChg chg="add mod">
          <ac:chgData name="Owen Hoek" userId="6ad58560-e8e9-48ae-ba30-46665d65714c" providerId="ADAL" clId="{CB185CB9-D236-4781-925E-2605808C79F7}" dt="2026-01-02T15:28:35.866" v="992" actId="1076"/>
          <ac:grpSpMkLst>
            <pc:docMk/>
            <pc:sldMk cId="1041848449" sldId="304"/>
            <ac:grpSpMk id="15" creationId="{C3D1477F-4ED8-A51E-662D-DCCEBE104B16}"/>
          </ac:grpSpMkLst>
        </pc:grpChg>
        <pc:grpChg chg="add mod">
          <ac:chgData name="Owen Hoek" userId="6ad58560-e8e9-48ae-ba30-46665d65714c" providerId="ADAL" clId="{CB185CB9-D236-4781-925E-2605808C79F7}" dt="2026-01-02T15:28:35.866" v="992" actId="1076"/>
          <ac:grpSpMkLst>
            <pc:docMk/>
            <pc:sldMk cId="1041848449" sldId="304"/>
            <ac:grpSpMk id="18" creationId="{EDA1E841-80A7-FA19-4C69-59CF6048AA09}"/>
          </ac:grpSpMkLst>
        </pc:grpChg>
        <pc:grpChg chg="add mod">
          <ac:chgData name="Owen Hoek" userId="6ad58560-e8e9-48ae-ba30-46665d65714c" providerId="ADAL" clId="{CB185CB9-D236-4781-925E-2605808C79F7}" dt="2026-01-05T10:32:44.936" v="1176" actId="164"/>
          <ac:grpSpMkLst>
            <pc:docMk/>
            <pc:sldMk cId="1041848449" sldId="304"/>
            <ac:grpSpMk id="29" creationId="{ED7B5246-5CBB-405B-0260-D1C45B500DFC}"/>
          </ac:grpSpMkLst>
        </pc:grpChg>
        <pc:grpChg chg="add mod ord">
          <ac:chgData name="Owen Hoek" userId="6ad58560-e8e9-48ae-ba30-46665d65714c" providerId="ADAL" clId="{CB185CB9-D236-4781-925E-2605808C79F7}" dt="2026-01-05T10:20:26.906" v="1046" actId="1076"/>
          <ac:grpSpMkLst>
            <pc:docMk/>
            <pc:sldMk cId="1041848449" sldId="304"/>
            <ac:grpSpMk id="50" creationId="{67E05EA5-60E8-C749-F1C0-62983F118A7B}"/>
          </ac:grpSpMkLst>
        </pc:grpChg>
        <pc:picChg chg="add mod ord modCrop">
          <ac:chgData name="Owen Hoek" userId="6ad58560-e8e9-48ae-ba30-46665d65714c" providerId="ADAL" clId="{CB185CB9-D236-4781-925E-2605808C79F7}" dt="2026-01-05T10:19:01.392" v="1038" actId="13244"/>
          <ac:picMkLst>
            <pc:docMk/>
            <pc:sldMk cId="1041848449" sldId="304"/>
            <ac:picMk id="21" creationId="{4C8189C0-5AAD-6071-2187-E11DC69A23A1}"/>
          </ac:picMkLst>
        </pc:picChg>
        <pc:picChg chg="mod ord modCrop">
          <ac:chgData name="Owen Hoek" userId="6ad58560-e8e9-48ae-ba30-46665d65714c" providerId="ADAL" clId="{CB185CB9-D236-4781-925E-2605808C79F7}" dt="2026-01-05T10:20:28.279" v="1048" actId="1076"/>
          <ac:picMkLst>
            <pc:docMk/>
            <pc:sldMk cId="1041848449" sldId="304"/>
            <ac:picMk id="27" creationId="{381699B8-77C0-AB9B-56C2-45201020C672}"/>
          </ac:picMkLst>
        </pc:picChg>
        <pc:picChg chg="add mod">
          <ac:chgData name="Owen Hoek" userId="6ad58560-e8e9-48ae-ba30-46665d65714c" providerId="ADAL" clId="{CB185CB9-D236-4781-925E-2605808C79F7}" dt="2026-01-05T10:32:44.936" v="1176" actId="164"/>
          <ac:picMkLst>
            <pc:docMk/>
            <pc:sldMk cId="1041848449" sldId="304"/>
            <ac:picMk id="36" creationId="{9B04F5C1-F6D0-AEB8-D0DC-FD47D2699346}"/>
          </ac:picMkLst>
        </pc:picChg>
        <pc:picChg chg="add mod">
          <ac:chgData name="Owen Hoek" userId="6ad58560-e8e9-48ae-ba30-46665d65714c" providerId="ADAL" clId="{CB185CB9-D236-4781-925E-2605808C79F7}" dt="2026-01-05T10:32:44.936" v="1176" actId="164"/>
          <ac:picMkLst>
            <pc:docMk/>
            <pc:sldMk cId="1041848449" sldId="304"/>
            <ac:picMk id="38" creationId="{059B92EC-BFE3-1FE6-C154-4568F2EBBB61}"/>
          </ac:picMkLst>
        </pc:picChg>
        <pc:picChg chg="add mod">
          <ac:chgData name="Owen Hoek" userId="6ad58560-e8e9-48ae-ba30-46665d65714c" providerId="ADAL" clId="{CB185CB9-D236-4781-925E-2605808C79F7}" dt="2026-01-05T10:32:44.936" v="1176" actId="164"/>
          <ac:picMkLst>
            <pc:docMk/>
            <pc:sldMk cId="1041848449" sldId="304"/>
            <ac:picMk id="40" creationId="{3D7A0323-BE96-23F2-B96F-FAC32A4F37EB}"/>
          </ac:picMkLst>
        </pc:picChg>
        <pc:picChg chg="add mod">
          <ac:chgData name="Owen Hoek" userId="6ad58560-e8e9-48ae-ba30-46665d65714c" providerId="ADAL" clId="{CB185CB9-D236-4781-925E-2605808C79F7}" dt="2026-01-05T10:32:44.936" v="1176" actId="164"/>
          <ac:picMkLst>
            <pc:docMk/>
            <pc:sldMk cId="1041848449" sldId="304"/>
            <ac:picMk id="42" creationId="{6FA2E8DB-C5D3-940E-0279-561B893DD32C}"/>
          </ac:picMkLst>
        </pc:picChg>
        <pc:picChg chg="add mod">
          <ac:chgData name="Owen Hoek" userId="6ad58560-e8e9-48ae-ba30-46665d65714c" providerId="ADAL" clId="{CB185CB9-D236-4781-925E-2605808C79F7}" dt="2026-01-05T10:32:44.936" v="1176" actId="164"/>
          <ac:picMkLst>
            <pc:docMk/>
            <pc:sldMk cId="1041848449" sldId="304"/>
            <ac:picMk id="44" creationId="{CCF7AC67-A4B9-F511-44CB-188347407A27}"/>
          </ac:picMkLst>
        </pc:picChg>
      </pc:sldChg>
      <pc:sldChg chg="addSp delSp modSp add mod modTransition delAnim modAnim">
        <pc:chgData name="Owen Hoek" userId="6ad58560-e8e9-48ae-ba30-46665d65714c" providerId="ADAL" clId="{CB185CB9-D236-4781-925E-2605808C79F7}" dt="2026-01-05T10:45:21.608" v="1373" actId="20577"/>
        <pc:sldMkLst>
          <pc:docMk/>
          <pc:sldMk cId="2324298118" sldId="305"/>
        </pc:sldMkLst>
        <pc:spChg chg="mod">
          <ac:chgData name="Owen Hoek" userId="6ad58560-e8e9-48ae-ba30-46665d65714c" providerId="ADAL" clId="{CB185CB9-D236-4781-925E-2605808C79F7}" dt="2026-01-05T10:40:23.907" v="1258" actId="207"/>
          <ac:spMkLst>
            <pc:docMk/>
            <pc:sldMk cId="2324298118" sldId="305"/>
            <ac:spMk id="34" creationId="{990CFE9B-BA2D-438A-998C-E0389F4874F2}"/>
          </ac:spMkLst>
        </pc:spChg>
        <pc:spChg chg="mod">
          <ac:chgData name="Owen Hoek" userId="6ad58560-e8e9-48ae-ba30-46665d65714c" providerId="ADAL" clId="{CB185CB9-D236-4781-925E-2605808C79F7}" dt="2026-01-05T10:34:39.123" v="1213" actId="20577"/>
          <ac:spMkLst>
            <pc:docMk/>
            <pc:sldMk cId="2324298118" sldId="305"/>
            <ac:spMk id="47" creationId="{2D2C10D9-22B1-94CF-E8DE-50D9F5B14DDE}"/>
          </ac:spMkLst>
        </pc:spChg>
        <pc:spChg chg="mod">
          <ac:chgData name="Owen Hoek" userId="6ad58560-e8e9-48ae-ba30-46665d65714c" providerId="ADAL" clId="{CB185CB9-D236-4781-925E-2605808C79F7}" dt="2026-01-05T10:45:21.608" v="1373" actId="20577"/>
          <ac:spMkLst>
            <pc:docMk/>
            <pc:sldMk cId="2324298118" sldId="305"/>
            <ac:spMk id="48" creationId="{F3D02614-67D4-C8D6-F8C3-BE7F21906794}"/>
          </ac:spMkLst>
        </pc:spChg>
        <pc:grpChg chg="add mod">
          <ac:chgData name="Owen Hoek" userId="6ad58560-e8e9-48ae-ba30-46665d65714c" providerId="ADAL" clId="{CB185CB9-D236-4781-925E-2605808C79F7}" dt="2026-01-05T10:33:04.609" v="1181" actId="1076"/>
          <ac:grpSpMkLst>
            <pc:docMk/>
            <pc:sldMk cId="2324298118" sldId="305"/>
            <ac:grpSpMk id="29" creationId="{6191A4DA-1EF7-C577-4374-54FB8E92BFDD}"/>
          </ac:grpSpMkLst>
        </pc:grpChg>
        <pc:picChg chg="mod">
          <ac:chgData name="Owen Hoek" userId="6ad58560-e8e9-48ae-ba30-46665d65714c" providerId="ADAL" clId="{CB185CB9-D236-4781-925E-2605808C79F7}" dt="2026-01-05T10:32:55.963" v="1180"/>
          <ac:picMkLst>
            <pc:docMk/>
            <pc:sldMk cId="2324298118" sldId="305"/>
            <ac:picMk id="35" creationId="{DF30C335-4CA3-01DE-DF42-ECA40B8D4FAA}"/>
          </ac:picMkLst>
        </pc:picChg>
        <pc:picChg chg="mod">
          <ac:chgData name="Owen Hoek" userId="6ad58560-e8e9-48ae-ba30-46665d65714c" providerId="ADAL" clId="{CB185CB9-D236-4781-925E-2605808C79F7}" dt="2026-01-05T10:32:55.963" v="1180"/>
          <ac:picMkLst>
            <pc:docMk/>
            <pc:sldMk cId="2324298118" sldId="305"/>
            <ac:picMk id="37" creationId="{04AA0ACB-5F60-D3E3-177A-4E5CB17FB1DB}"/>
          </ac:picMkLst>
        </pc:picChg>
        <pc:picChg chg="mod">
          <ac:chgData name="Owen Hoek" userId="6ad58560-e8e9-48ae-ba30-46665d65714c" providerId="ADAL" clId="{CB185CB9-D236-4781-925E-2605808C79F7}" dt="2026-01-05T10:32:55.963" v="1180"/>
          <ac:picMkLst>
            <pc:docMk/>
            <pc:sldMk cId="2324298118" sldId="305"/>
            <ac:picMk id="39" creationId="{8D23D0A3-F346-DFE1-CE99-9F223724649D}"/>
          </ac:picMkLst>
        </pc:picChg>
        <pc:picChg chg="mod">
          <ac:chgData name="Owen Hoek" userId="6ad58560-e8e9-48ae-ba30-46665d65714c" providerId="ADAL" clId="{CB185CB9-D236-4781-925E-2605808C79F7}" dt="2026-01-05T10:32:55.963" v="1180"/>
          <ac:picMkLst>
            <pc:docMk/>
            <pc:sldMk cId="2324298118" sldId="305"/>
            <ac:picMk id="41" creationId="{3C97C983-F920-DF7D-EF86-9E81AC998B2E}"/>
          </ac:picMkLst>
        </pc:picChg>
        <pc:picChg chg="mod">
          <ac:chgData name="Owen Hoek" userId="6ad58560-e8e9-48ae-ba30-46665d65714c" providerId="ADAL" clId="{CB185CB9-D236-4781-925E-2605808C79F7}" dt="2026-01-05T10:32:55.963" v="1180"/>
          <ac:picMkLst>
            <pc:docMk/>
            <pc:sldMk cId="2324298118" sldId="305"/>
            <ac:picMk id="43" creationId="{D80B62EE-EB5A-169A-6E7C-0D8BF3A59C51}"/>
          </ac:picMkLst>
        </pc:picChg>
      </pc:sldChg>
      <pc:sldChg chg="addSp delSp modSp add mod">
        <pc:chgData name="Owen Hoek" userId="6ad58560-e8e9-48ae-ba30-46665d65714c" providerId="ADAL" clId="{CB185CB9-D236-4781-925E-2605808C79F7}" dt="2026-01-05T10:45:07.624" v="1353" actId="20577"/>
        <pc:sldMkLst>
          <pc:docMk/>
          <pc:sldMk cId="844413040" sldId="306"/>
        </pc:sldMkLst>
        <pc:spChg chg="mod">
          <ac:chgData name="Owen Hoek" userId="6ad58560-e8e9-48ae-ba30-46665d65714c" providerId="ADAL" clId="{CB185CB9-D236-4781-925E-2605808C79F7}" dt="2026-01-05T10:40:47.824" v="1260" actId="207"/>
          <ac:spMkLst>
            <pc:docMk/>
            <pc:sldMk cId="844413040" sldId="306"/>
            <ac:spMk id="34" creationId="{20FDCED5-7CFF-0C21-47B3-87621E949ADB}"/>
          </ac:spMkLst>
        </pc:spChg>
        <pc:spChg chg="mod">
          <ac:chgData name="Owen Hoek" userId="6ad58560-e8e9-48ae-ba30-46665d65714c" providerId="ADAL" clId="{CB185CB9-D236-4781-925E-2605808C79F7}" dt="2026-01-05T10:45:07.624" v="1353" actId="20577"/>
          <ac:spMkLst>
            <pc:docMk/>
            <pc:sldMk cId="844413040" sldId="306"/>
            <ac:spMk id="47" creationId="{1EF95E27-2BFC-7DB9-21E5-6BAD8FDA6221}"/>
          </ac:spMkLst>
        </pc:spChg>
        <pc:spChg chg="mod">
          <ac:chgData name="Owen Hoek" userId="6ad58560-e8e9-48ae-ba30-46665d65714c" providerId="ADAL" clId="{CB185CB9-D236-4781-925E-2605808C79F7}" dt="2026-01-05T10:44:57.237" v="1332" actId="20577"/>
          <ac:spMkLst>
            <pc:docMk/>
            <pc:sldMk cId="844413040" sldId="306"/>
            <ac:spMk id="48" creationId="{E57BD448-0075-D9A5-11FE-B4D4D93521A8}"/>
          </ac:spMkLst>
        </pc:spChg>
        <pc:grpChg chg="add mod">
          <ac:chgData name="Owen Hoek" userId="6ad58560-e8e9-48ae-ba30-46665d65714c" providerId="ADAL" clId="{CB185CB9-D236-4781-925E-2605808C79F7}" dt="2026-01-05T10:33:24.046" v="1185" actId="1076"/>
          <ac:grpSpMkLst>
            <pc:docMk/>
            <pc:sldMk cId="844413040" sldId="306"/>
            <ac:grpSpMk id="2" creationId="{EAB84E52-1739-5FDE-8943-2683E4107732}"/>
          </ac:grpSpMkLst>
        </pc:grpChg>
        <pc:picChg chg="mod">
          <ac:chgData name="Owen Hoek" userId="6ad58560-e8e9-48ae-ba30-46665d65714c" providerId="ADAL" clId="{CB185CB9-D236-4781-925E-2605808C79F7}" dt="2026-01-05T10:33:16.371" v="1184"/>
          <ac:picMkLst>
            <pc:docMk/>
            <pc:sldMk cId="844413040" sldId="306"/>
            <ac:picMk id="4" creationId="{860433DB-589E-A98E-F93A-9D82186D753F}"/>
          </ac:picMkLst>
        </pc:picChg>
        <pc:picChg chg="mod">
          <ac:chgData name="Owen Hoek" userId="6ad58560-e8e9-48ae-ba30-46665d65714c" providerId="ADAL" clId="{CB185CB9-D236-4781-925E-2605808C79F7}" dt="2026-01-05T10:33:16.371" v="1184"/>
          <ac:picMkLst>
            <pc:docMk/>
            <pc:sldMk cId="844413040" sldId="306"/>
            <ac:picMk id="5" creationId="{40DB34EE-0F49-E16F-5960-5C147079F67B}"/>
          </ac:picMkLst>
        </pc:picChg>
        <pc:picChg chg="mod">
          <ac:chgData name="Owen Hoek" userId="6ad58560-e8e9-48ae-ba30-46665d65714c" providerId="ADAL" clId="{CB185CB9-D236-4781-925E-2605808C79F7}" dt="2026-01-05T10:33:16.371" v="1184"/>
          <ac:picMkLst>
            <pc:docMk/>
            <pc:sldMk cId="844413040" sldId="306"/>
            <ac:picMk id="6" creationId="{0F6AE93D-A60E-E088-D250-146728F979DE}"/>
          </ac:picMkLst>
        </pc:picChg>
        <pc:picChg chg="mod">
          <ac:chgData name="Owen Hoek" userId="6ad58560-e8e9-48ae-ba30-46665d65714c" providerId="ADAL" clId="{CB185CB9-D236-4781-925E-2605808C79F7}" dt="2026-01-05T10:33:16.371" v="1184"/>
          <ac:picMkLst>
            <pc:docMk/>
            <pc:sldMk cId="844413040" sldId="306"/>
            <ac:picMk id="7" creationId="{2196C1A3-8087-5152-538A-EAF467224DD3}"/>
          </ac:picMkLst>
        </pc:picChg>
        <pc:picChg chg="mod">
          <ac:chgData name="Owen Hoek" userId="6ad58560-e8e9-48ae-ba30-46665d65714c" providerId="ADAL" clId="{CB185CB9-D236-4781-925E-2605808C79F7}" dt="2026-01-05T10:33:16.371" v="1184"/>
          <ac:picMkLst>
            <pc:docMk/>
            <pc:sldMk cId="844413040" sldId="306"/>
            <ac:picMk id="8" creationId="{E523FA81-629C-1C08-D585-3797F463E6A5}"/>
          </ac:picMkLst>
        </pc:picChg>
      </pc:sldChg>
      <pc:sldChg chg="addSp delSp modSp add mod">
        <pc:chgData name="Owen Hoek" userId="6ad58560-e8e9-48ae-ba30-46665d65714c" providerId="ADAL" clId="{CB185CB9-D236-4781-925E-2605808C79F7}" dt="2026-01-05T10:45:18.384" v="1372" actId="20577"/>
        <pc:sldMkLst>
          <pc:docMk/>
          <pc:sldMk cId="1322540809" sldId="309"/>
        </pc:sldMkLst>
        <pc:spChg chg="mod">
          <ac:chgData name="Owen Hoek" userId="6ad58560-e8e9-48ae-ba30-46665d65714c" providerId="ADAL" clId="{CB185CB9-D236-4781-925E-2605808C79F7}" dt="2026-01-05T10:40:52.521" v="1262" actId="207"/>
          <ac:spMkLst>
            <pc:docMk/>
            <pc:sldMk cId="1322540809" sldId="309"/>
            <ac:spMk id="34" creationId="{039EF517-7C34-045D-DFBC-0D2F32F5942C}"/>
          </ac:spMkLst>
        </pc:spChg>
        <pc:spChg chg="mod">
          <ac:chgData name="Owen Hoek" userId="6ad58560-e8e9-48ae-ba30-46665d65714c" providerId="ADAL" clId="{CB185CB9-D236-4781-925E-2605808C79F7}" dt="2026-01-05T10:45:12.576" v="1368" actId="20577"/>
          <ac:spMkLst>
            <pc:docMk/>
            <pc:sldMk cId="1322540809" sldId="309"/>
            <ac:spMk id="47" creationId="{86B9C4FF-5FD0-E725-64DC-DD8E9EC738BE}"/>
          </ac:spMkLst>
        </pc:spChg>
        <pc:spChg chg="mod">
          <ac:chgData name="Owen Hoek" userId="6ad58560-e8e9-48ae-ba30-46665d65714c" providerId="ADAL" clId="{CB185CB9-D236-4781-925E-2605808C79F7}" dt="2026-01-05T10:45:18.384" v="1372" actId="20577"/>
          <ac:spMkLst>
            <pc:docMk/>
            <pc:sldMk cId="1322540809" sldId="309"/>
            <ac:spMk id="48" creationId="{4F30D3B7-59D9-0438-9B5F-55784C0C3F04}"/>
          </ac:spMkLst>
        </pc:spChg>
        <pc:grpChg chg="add mod">
          <ac:chgData name="Owen Hoek" userId="6ad58560-e8e9-48ae-ba30-46665d65714c" providerId="ADAL" clId="{CB185CB9-D236-4781-925E-2605808C79F7}" dt="2026-01-05T10:35:11.835" v="1219"/>
          <ac:grpSpMkLst>
            <pc:docMk/>
            <pc:sldMk cId="1322540809" sldId="309"/>
            <ac:grpSpMk id="2" creationId="{19A06ADF-52F1-56E0-6F97-44494F4C1DA7}"/>
          </ac:grpSpMkLst>
        </pc:grpChg>
        <pc:picChg chg="mod">
          <ac:chgData name="Owen Hoek" userId="6ad58560-e8e9-48ae-ba30-46665d65714c" providerId="ADAL" clId="{CB185CB9-D236-4781-925E-2605808C79F7}" dt="2026-01-05T10:35:11.835" v="1219"/>
          <ac:picMkLst>
            <pc:docMk/>
            <pc:sldMk cId="1322540809" sldId="309"/>
            <ac:picMk id="4" creationId="{AF484D6A-FFC9-FA52-99EF-FF14CF0580C4}"/>
          </ac:picMkLst>
        </pc:picChg>
        <pc:picChg chg="mod">
          <ac:chgData name="Owen Hoek" userId="6ad58560-e8e9-48ae-ba30-46665d65714c" providerId="ADAL" clId="{CB185CB9-D236-4781-925E-2605808C79F7}" dt="2026-01-05T10:35:11.835" v="1219"/>
          <ac:picMkLst>
            <pc:docMk/>
            <pc:sldMk cId="1322540809" sldId="309"/>
            <ac:picMk id="5" creationId="{E04E7B7B-C59D-FE2B-0B76-A492EA390437}"/>
          </ac:picMkLst>
        </pc:picChg>
        <pc:picChg chg="mod">
          <ac:chgData name="Owen Hoek" userId="6ad58560-e8e9-48ae-ba30-46665d65714c" providerId="ADAL" clId="{CB185CB9-D236-4781-925E-2605808C79F7}" dt="2026-01-05T10:35:11.835" v="1219"/>
          <ac:picMkLst>
            <pc:docMk/>
            <pc:sldMk cId="1322540809" sldId="309"/>
            <ac:picMk id="6" creationId="{809DC785-7EB5-1368-EBB3-DE5C63625ED3}"/>
          </ac:picMkLst>
        </pc:picChg>
        <pc:picChg chg="mod">
          <ac:chgData name="Owen Hoek" userId="6ad58560-e8e9-48ae-ba30-46665d65714c" providerId="ADAL" clId="{CB185CB9-D236-4781-925E-2605808C79F7}" dt="2026-01-05T10:35:11.835" v="1219"/>
          <ac:picMkLst>
            <pc:docMk/>
            <pc:sldMk cId="1322540809" sldId="309"/>
            <ac:picMk id="7" creationId="{A6C0E871-916C-CC50-732C-5293282AB030}"/>
          </ac:picMkLst>
        </pc:picChg>
        <pc:picChg chg="mod">
          <ac:chgData name="Owen Hoek" userId="6ad58560-e8e9-48ae-ba30-46665d65714c" providerId="ADAL" clId="{CB185CB9-D236-4781-925E-2605808C79F7}" dt="2026-01-05T10:35:11.835" v="1219"/>
          <ac:picMkLst>
            <pc:docMk/>
            <pc:sldMk cId="1322540809" sldId="309"/>
            <ac:picMk id="8" creationId="{FA8755AD-0081-D54E-C554-D99DCF9EC98B}"/>
          </ac:picMkLst>
        </pc:picChg>
      </pc:sldChg>
      <pc:sldChg chg="addSp delSp modSp add mod addAnim delAnim modAnim">
        <pc:chgData name="Owen Hoek" userId="6ad58560-e8e9-48ae-ba30-46665d65714c" providerId="ADAL" clId="{CB185CB9-D236-4781-925E-2605808C79F7}" dt="2026-01-05T10:48:04.504" v="1479"/>
        <pc:sldMkLst>
          <pc:docMk/>
          <pc:sldMk cId="4217810851" sldId="310"/>
        </pc:sldMkLst>
        <pc:spChg chg="mod">
          <ac:chgData name="Owen Hoek" userId="6ad58560-e8e9-48ae-ba30-46665d65714c" providerId="ADAL" clId="{CB185CB9-D236-4781-925E-2605808C79F7}" dt="2026-01-05T10:40:57.349" v="1264" actId="207"/>
          <ac:spMkLst>
            <pc:docMk/>
            <pc:sldMk cId="4217810851" sldId="310"/>
            <ac:spMk id="34" creationId="{6CCAFACF-120B-BE57-02D0-8BD07DC944D9}"/>
          </ac:spMkLst>
        </pc:spChg>
        <pc:spChg chg="mod">
          <ac:chgData name="Owen Hoek" userId="6ad58560-e8e9-48ae-ba30-46665d65714c" providerId="ADAL" clId="{CB185CB9-D236-4781-925E-2605808C79F7}" dt="2026-01-05T10:45:28.576" v="1384" actId="20577"/>
          <ac:spMkLst>
            <pc:docMk/>
            <pc:sldMk cId="4217810851" sldId="310"/>
            <ac:spMk id="47" creationId="{0DC858F6-1952-1D16-A4BF-693DF0369BC9}"/>
          </ac:spMkLst>
        </pc:spChg>
        <pc:spChg chg="mod">
          <ac:chgData name="Owen Hoek" userId="6ad58560-e8e9-48ae-ba30-46665d65714c" providerId="ADAL" clId="{CB185CB9-D236-4781-925E-2605808C79F7}" dt="2026-01-05T10:46:27.066" v="1449" actId="20577"/>
          <ac:spMkLst>
            <pc:docMk/>
            <pc:sldMk cId="4217810851" sldId="310"/>
            <ac:spMk id="48" creationId="{FF704E04-8217-1E08-CA13-A99758F7E5DE}"/>
          </ac:spMkLst>
        </pc:spChg>
        <pc:grpChg chg="add mod">
          <ac:chgData name="Owen Hoek" userId="6ad58560-e8e9-48ae-ba30-46665d65714c" providerId="ADAL" clId="{CB185CB9-D236-4781-925E-2605808C79F7}" dt="2026-01-05T10:35:21.595" v="1223"/>
          <ac:grpSpMkLst>
            <pc:docMk/>
            <pc:sldMk cId="4217810851" sldId="310"/>
            <ac:grpSpMk id="2" creationId="{3DD8D7A3-2488-5BCE-3D35-96C28BF47AB2}"/>
          </ac:grpSpMkLst>
        </pc:grpChg>
        <pc:picChg chg="mod">
          <ac:chgData name="Owen Hoek" userId="6ad58560-e8e9-48ae-ba30-46665d65714c" providerId="ADAL" clId="{CB185CB9-D236-4781-925E-2605808C79F7}" dt="2026-01-05T10:35:21.595" v="1223"/>
          <ac:picMkLst>
            <pc:docMk/>
            <pc:sldMk cId="4217810851" sldId="310"/>
            <ac:picMk id="4" creationId="{9282CED3-948F-416A-08EC-850E5D12B992}"/>
          </ac:picMkLst>
        </pc:picChg>
        <pc:picChg chg="mod">
          <ac:chgData name="Owen Hoek" userId="6ad58560-e8e9-48ae-ba30-46665d65714c" providerId="ADAL" clId="{CB185CB9-D236-4781-925E-2605808C79F7}" dt="2026-01-05T10:35:21.595" v="1223"/>
          <ac:picMkLst>
            <pc:docMk/>
            <pc:sldMk cId="4217810851" sldId="310"/>
            <ac:picMk id="5" creationId="{58D56AEE-1134-5208-5F21-DDC22F2C4DD9}"/>
          </ac:picMkLst>
        </pc:picChg>
        <pc:picChg chg="mod">
          <ac:chgData name="Owen Hoek" userId="6ad58560-e8e9-48ae-ba30-46665d65714c" providerId="ADAL" clId="{CB185CB9-D236-4781-925E-2605808C79F7}" dt="2026-01-05T10:35:21.595" v="1223"/>
          <ac:picMkLst>
            <pc:docMk/>
            <pc:sldMk cId="4217810851" sldId="310"/>
            <ac:picMk id="6" creationId="{9B69B95D-B6C2-1767-D5E8-590BD79DA4AB}"/>
          </ac:picMkLst>
        </pc:picChg>
        <pc:picChg chg="mod">
          <ac:chgData name="Owen Hoek" userId="6ad58560-e8e9-48ae-ba30-46665d65714c" providerId="ADAL" clId="{CB185CB9-D236-4781-925E-2605808C79F7}" dt="2026-01-05T10:35:21.595" v="1223"/>
          <ac:picMkLst>
            <pc:docMk/>
            <pc:sldMk cId="4217810851" sldId="310"/>
            <ac:picMk id="7" creationId="{55D1BD63-1F09-0147-459E-6D04B3745F30}"/>
          </ac:picMkLst>
        </pc:picChg>
        <pc:picChg chg="mod">
          <ac:chgData name="Owen Hoek" userId="6ad58560-e8e9-48ae-ba30-46665d65714c" providerId="ADAL" clId="{CB185CB9-D236-4781-925E-2605808C79F7}" dt="2026-01-05T10:35:21.595" v="1223"/>
          <ac:picMkLst>
            <pc:docMk/>
            <pc:sldMk cId="4217810851" sldId="310"/>
            <ac:picMk id="8" creationId="{7C14592B-56B2-D035-B8B6-D06A56062966}"/>
          </ac:picMkLst>
        </pc:picChg>
        <pc:picChg chg="add mod">
          <ac:chgData name="Owen Hoek" userId="6ad58560-e8e9-48ae-ba30-46665d65714c" providerId="ADAL" clId="{CB185CB9-D236-4781-925E-2605808C79F7}" dt="2026-01-05T10:47:27.047" v="1471" actId="1076"/>
          <ac:picMkLst>
            <pc:docMk/>
            <pc:sldMk cId="4217810851" sldId="310"/>
            <ac:picMk id="36" creationId="{A4EC3A53-A72F-3FF5-184E-6D8AADCDE926}"/>
          </ac:picMkLst>
        </pc:picChg>
      </pc:sldChg>
      <pc:sldChg chg="addSp delSp modSp add mod setBg delAnim modAnim">
        <pc:chgData name="Owen Hoek" userId="6ad58560-e8e9-48ae-ba30-46665d65714c" providerId="ADAL" clId="{CB185CB9-D236-4781-925E-2605808C79F7}" dt="2026-01-05T10:43:45.254" v="1302"/>
        <pc:sldMkLst>
          <pc:docMk/>
          <pc:sldMk cId="3564986687" sldId="321"/>
        </pc:sldMkLst>
        <pc:spChg chg="add mod">
          <ac:chgData name="Owen Hoek" userId="6ad58560-e8e9-48ae-ba30-46665d65714c" providerId="ADAL" clId="{CB185CB9-D236-4781-925E-2605808C79F7}" dt="2026-01-05T10:40:02.332" v="1254" actId="207"/>
          <ac:spMkLst>
            <pc:docMk/>
            <pc:sldMk cId="3564986687" sldId="321"/>
            <ac:spMk id="2" creationId="{F0215C3C-AF69-F975-B271-C6DCD696742F}"/>
          </ac:spMkLst>
        </pc:spChg>
        <pc:spChg chg="mod">
          <ac:chgData name="Owen Hoek" userId="6ad58560-e8e9-48ae-ba30-46665d65714c" providerId="ADAL" clId="{CB185CB9-D236-4781-925E-2605808C79F7}" dt="2026-01-05T10:37:56.754" v="1231" actId="14100"/>
          <ac:spMkLst>
            <pc:docMk/>
            <pc:sldMk cId="3564986687" sldId="321"/>
            <ac:spMk id="26" creationId="{B5CD9636-7E03-4790-3569-D9CE15287A11}"/>
          </ac:spMkLst>
        </pc:spChg>
        <pc:spChg chg="mod">
          <ac:chgData name="Owen Hoek" userId="6ad58560-e8e9-48ae-ba30-46665d65714c" providerId="ADAL" clId="{CB185CB9-D236-4781-925E-2605808C79F7}" dt="2026-01-05T10:39:08.475" v="1244"/>
          <ac:spMkLst>
            <pc:docMk/>
            <pc:sldMk cId="3564986687" sldId="321"/>
            <ac:spMk id="27" creationId="{92A693F1-A82B-BB72-197F-952AE757A40F}"/>
          </ac:spMkLst>
        </pc:spChg>
        <pc:spChg chg="mod">
          <ac:chgData name="Owen Hoek" userId="6ad58560-e8e9-48ae-ba30-46665d65714c" providerId="ADAL" clId="{CB185CB9-D236-4781-925E-2605808C79F7}" dt="2026-01-05T10:39:08.475" v="1244"/>
          <ac:spMkLst>
            <pc:docMk/>
            <pc:sldMk cId="3564986687" sldId="321"/>
            <ac:spMk id="28" creationId="{AE528842-F4AB-D672-8935-BBC00B12B317}"/>
          </ac:spMkLst>
        </pc:spChg>
        <pc:spChg chg="mod">
          <ac:chgData name="Owen Hoek" userId="6ad58560-e8e9-48ae-ba30-46665d65714c" providerId="ADAL" clId="{CB185CB9-D236-4781-925E-2605808C79F7}" dt="2026-01-05T10:39:08.475" v="1244"/>
          <ac:spMkLst>
            <pc:docMk/>
            <pc:sldMk cId="3564986687" sldId="321"/>
            <ac:spMk id="29" creationId="{ED9E572D-18B1-A363-80A5-4F1553741772}"/>
          </ac:spMkLst>
        </pc:spChg>
        <pc:spChg chg="mod">
          <ac:chgData name="Owen Hoek" userId="6ad58560-e8e9-48ae-ba30-46665d65714c" providerId="ADAL" clId="{CB185CB9-D236-4781-925E-2605808C79F7}" dt="2026-01-05T10:39:08.475" v="1244"/>
          <ac:spMkLst>
            <pc:docMk/>
            <pc:sldMk cId="3564986687" sldId="321"/>
            <ac:spMk id="39" creationId="{DD2940FC-793C-F994-BDFD-AE52252AE17F}"/>
          </ac:spMkLst>
        </pc:spChg>
        <pc:spChg chg="mod">
          <ac:chgData name="Owen Hoek" userId="6ad58560-e8e9-48ae-ba30-46665d65714c" providerId="ADAL" clId="{CB185CB9-D236-4781-925E-2605808C79F7}" dt="2026-01-05T10:39:08.475" v="1244"/>
          <ac:spMkLst>
            <pc:docMk/>
            <pc:sldMk cId="3564986687" sldId="321"/>
            <ac:spMk id="40" creationId="{8B03FDCD-FA8C-E2C6-D57D-E9DFFF619F69}"/>
          </ac:spMkLst>
        </pc:spChg>
        <pc:spChg chg="mod">
          <ac:chgData name="Owen Hoek" userId="6ad58560-e8e9-48ae-ba30-46665d65714c" providerId="ADAL" clId="{CB185CB9-D236-4781-925E-2605808C79F7}" dt="2026-01-05T10:39:08.475" v="1244"/>
          <ac:spMkLst>
            <pc:docMk/>
            <pc:sldMk cId="3564986687" sldId="321"/>
            <ac:spMk id="41" creationId="{2C8BBF99-8929-8217-6B8E-A0775D915608}"/>
          </ac:spMkLst>
        </pc:spChg>
        <pc:spChg chg="mod">
          <ac:chgData name="Owen Hoek" userId="6ad58560-e8e9-48ae-ba30-46665d65714c" providerId="ADAL" clId="{CB185CB9-D236-4781-925E-2605808C79F7}" dt="2026-01-05T10:39:08.475" v="1244"/>
          <ac:spMkLst>
            <pc:docMk/>
            <pc:sldMk cId="3564986687" sldId="321"/>
            <ac:spMk id="42" creationId="{76A96681-C141-22A0-5D81-FE5DE87B1C0F}"/>
          </ac:spMkLst>
        </pc:spChg>
        <pc:spChg chg="mod">
          <ac:chgData name="Owen Hoek" userId="6ad58560-e8e9-48ae-ba30-46665d65714c" providerId="ADAL" clId="{CB185CB9-D236-4781-925E-2605808C79F7}" dt="2026-01-05T10:39:08.475" v="1244"/>
          <ac:spMkLst>
            <pc:docMk/>
            <pc:sldMk cId="3564986687" sldId="321"/>
            <ac:spMk id="43" creationId="{67A0EA30-627F-B88A-23E2-4B79C2820EAD}"/>
          </ac:spMkLst>
        </pc:spChg>
        <pc:spChg chg="mod">
          <ac:chgData name="Owen Hoek" userId="6ad58560-e8e9-48ae-ba30-46665d65714c" providerId="ADAL" clId="{CB185CB9-D236-4781-925E-2605808C79F7}" dt="2026-01-05T10:39:08.475" v="1244"/>
          <ac:spMkLst>
            <pc:docMk/>
            <pc:sldMk cId="3564986687" sldId="321"/>
            <ac:spMk id="44" creationId="{2ED91639-5D48-7F9F-FCE6-AE5B919A864A}"/>
          </ac:spMkLst>
        </pc:spChg>
        <pc:spChg chg="mod">
          <ac:chgData name="Owen Hoek" userId="6ad58560-e8e9-48ae-ba30-46665d65714c" providerId="ADAL" clId="{CB185CB9-D236-4781-925E-2605808C79F7}" dt="2026-01-05T10:39:08.475" v="1244"/>
          <ac:spMkLst>
            <pc:docMk/>
            <pc:sldMk cId="3564986687" sldId="321"/>
            <ac:spMk id="47" creationId="{72F3199A-E6D3-6D89-6BCD-7DD457BABD8B}"/>
          </ac:spMkLst>
        </pc:spChg>
        <pc:spChg chg="add mod">
          <ac:chgData name="Owen Hoek" userId="6ad58560-e8e9-48ae-ba30-46665d65714c" providerId="ADAL" clId="{CB185CB9-D236-4781-925E-2605808C79F7}" dt="2026-01-05T10:43:45.254" v="1302"/>
          <ac:spMkLst>
            <pc:docMk/>
            <pc:sldMk cId="3564986687" sldId="321"/>
            <ac:spMk id="54" creationId="{7B9D347E-F88C-9E61-2DA8-0A4D7585FF4F}"/>
          </ac:spMkLst>
        </pc:spChg>
        <pc:grpChg chg="add mod">
          <ac:chgData name="Owen Hoek" userId="6ad58560-e8e9-48ae-ba30-46665d65714c" providerId="ADAL" clId="{CB185CB9-D236-4781-925E-2605808C79F7}" dt="2026-01-05T10:38:03.533" v="1232"/>
          <ac:grpSpMkLst>
            <pc:docMk/>
            <pc:sldMk cId="3564986687" sldId="321"/>
            <ac:grpSpMk id="9" creationId="{CC4DE923-83E2-191D-9BBF-56870B467F5E}"/>
          </ac:grpSpMkLst>
        </pc:grpChg>
        <pc:grpChg chg="mod">
          <ac:chgData name="Owen Hoek" userId="6ad58560-e8e9-48ae-ba30-46665d65714c" providerId="ADAL" clId="{CB185CB9-D236-4781-925E-2605808C79F7}" dt="2026-01-05T10:39:26.676" v="1247" actId="1076"/>
          <ac:grpSpMkLst>
            <pc:docMk/>
            <pc:sldMk cId="3564986687" sldId="321"/>
            <ac:grpSpMk id="48" creationId="{4BA0B3F7-1E82-E351-AD72-CAED666E7D2B}"/>
          </ac:grpSpMkLst>
        </pc:grpChg>
        <pc:picChg chg="mod">
          <ac:chgData name="Owen Hoek" userId="6ad58560-e8e9-48ae-ba30-46665d65714c" providerId="ADAL" clId="{CB185CB9-D236-4781-925E-2605808C79F7}" dt="2026-01-05T10:38:03.533" v="1232"/>
          <ac:picMkLst>
            <pc:docMk/>
            <pc:sldMk cId="3564986687" sldId="321"/>
            <ac:picMk id="12" creationId="{445C7B5C-D03E-2450-5E37-494AE4A3E9AF}"/>
          </ac:picMkLst>
        </pc:picChg>
        <pc:picChg chg="mod">
          <ac:chgData name="Owen Hoek" userId="6ad58560-e8e9-48ae-ba30-46665d65714c" providerId="ADAL" clId="{CB185CB9-D236-4781-925E-2605808C79F7}" dt="2026-01-05T10:38:03.533" v="1232"/>
          <ac:picMkLst>
            <pc:docMk/>
            <pc:sldMk cId="3564986687" sldId="321"/>
            <ac:picMk id="13" creationId="{A0EE22DF-6791-AC3B-15F2-F874AD1F0A6E}"/>
          </ac:picMkLst>
        </pc:picChg>
        <pc:picChg chg="mod">
          <ac:chgData name="Owen Hoek" userId="6ad58560-e8e9-48ae-ba30-46665d65714c" providerId="ADAL" clId="{CB185CB9-D236-4781-925E-2605808C79F7}" dt="2026-01-05T10:38:03.533" v="1232"/>
          <ac:picMkLst>
            <pc:docMk/>
            <pc:sldMk cId="3564986687" sldId="321"/>
            <ac:picMk id="14" creationId="{C675A1E4-5A85-0B1C-AD47-B7C9952F25A0}"/>
          </ac:picMkLst>
        </pc:picChg>
        <pc:picChg chg="mod">
          <ac:chgData name="Owen Hoek" userId="6ad58560-e8e9-48ae-ba30-46665d65714c" providerId="ADAL" clId="{CB185CB9-D236-4781-925E-2605808C79F7}" dt="2026-01-05T10:38:03.533" v="1232"/>
          <ac:picMkLst>
            <pc:docMk/>
            <pc:sldMk cId="3564986687" sldId="321"/>
            <ac:picMk id="15" creationId="{3A54C459-759A-BE10-2F1D-E476CA524005}"/>
          </ac:picMkLst>
        </pc:picChg>
        <pc:picChg chg="mod">
          <ac:chgData name="Owen Hoek" userId="6ad58560-e8e9-48ae-ba30-46665d65714c" providerId="ADAL" clId="{CB185CB9-D236-4781-925E-2605808C79F7}" dt="2026-01-05T10:38:03.533" v="1232"/>
          <ac:picMkLst>
            <pc:docMk/>
            <pc:sldMk cId="3564986687" sldId="321"/>
            <ac:picMk id="16" creationId="{A041119F-D0CA-B3A2-E846-DD40A3E588F7}"/>
          </ac:picMkLst>
        </pc:picChg>
      </pc:sldChg>
      <pc:sldMasterChg chg="setBg modSldLayout">
        <pc:chgData name="Owen Hoek" userId="6ad58560-e8e9-48ae-ba30-46665d65714c" providerId="ADAL" clId="{CB185CB9-D236-4781-925E-2605808C79F7}" dt="2026-01-05T10:15:26.175" v="1003"/>
        <pc:sldMasterMkLst>
          <pc:docMk/>
          <pc:sldMasterMk cId="2810633635" sldId="2147483648"/>
        </pc:sldMasterMkLst>
        <pc:sldLayoutChg chg="setBg">
          <pc:chgData name="Owen Hoek" userId="6ad58560-e8e9-48ae-ba30-46665d65714c" providerId="ADAL" clId="{CB185CB9-D236-4781-925E-2605808C79F7}" dt="2026-01-05T10:15:26.175" v="1003"/>
          <pc:sldLayoutMkLst>
            <pc:docMk/>
            <pc:sldMasterMk cId="2810633635" sldId="2147483648"/>
            <pc:sldLayoutMk cId="1782647811" sldId="2147483649"/>
          </pc:sldLayoutMkLst>
        </pc:sldLayoutChg>
        <pc:sldLayoutChg chg="setBg">
          <pc:chgData name="Owen Hoek" userId="6ad58560-e8e9-48ae-ba30-46665d65714c" providerId="ADAL" clId="{CB185CB9-D236-4781-925E-2605808C79F7}" dt="2026-01-05T10:15:26.175" v="1003"/>
          <pc:sldLayoutMkLst>
            <pc:docMk/>
            <pc:sldMasterMk cId="2810633635" sldId="2147483648"/>
            <pc:sldLayoutMk cId="1616714803" sldId="2147483650"/>
          </pc:sldLayoutMkLst>
        </pc:sldLayoutChg>
        <pc:sldLayoutChg chg="setBg">
          <pc:chgData name="Owen Hoek" userId="6ad58560-e8e9-48ae-ba30-46665d65714c" providerId="ADAL" clId="{CB185CB9-D236-4781-925E-2605808C79F7}" dt="2026-01-05T10:15:26.175" v="1003"/>
          <pc:sldLayoutMkLst>
            <pc:docMk/>
            <pc:sldMasterMk cId="2810633635" sldId="2147483648"/>
            <pc:sldLayoutMk cId="1048654175" sldId="2147483651"/>
          </pc:sldLayoutMkLst>
        </pc:sldLayoutChg>
        <pc:sldLayoutChg chg="setBg">
          <pc:chgData name="Owen Hoek" userId="6ad58560-e8e9-48ae-ba30-46665d65714c" providerId="ADAL" clId="{CB185CB9-D236-4781-925E-2605808C79F7}" dt="2026-01-05T10:15:26.175" v="1003"/>
          <pc:sldLayoutMkLst>
            <pc:docMk/>
            <pc:sldMasterMk cId="2810633635" sldId="2147483648"/>
            <pc:sldLayoutMk cId="3283581089" sldId="2147483652"/>
          </pc:sldLayoutMkLst>
        </pc:sldLayoutChg>
        <pc:sldLayoutChg chg="setBg">
          <pc:chgData name="Owen Hoek" userId="6ad58560-e8e9-48ae-ba30-46665d65714c" providerId="ADAL" clId="{CB185CB9-D236-4781-925E-2605808C79F7}" dt="2026-01-05T10:15:26.175" v="1003"/>
          <pc:sldLayoutMkLst>
            <pc:docMk/>
            <pc:sldMasterMk cId="2810633635" sldId="2147483648"/>
            <pc:sldLayoutMk cId="816010738" sldId="2147483653"/>
          </pc:sldLayoutMkLst>
        </pc:sldLayoutChg>
        <pc:sldLayoutChg chg="setBg">
          <pc:chgData name="Owen Hoek" userId="6ad58560-e8e9-48ae-ba30-46665d65714c" providerId="ADAL" clId="{CB185CB9-D236-4781-925E-2605808C79F7}" dt="2026-01-05T10:15:26.175" v="1003"/>
          <pc:sldLayoutMkLst>
            <pc:docMk/>
            <pc:sldMasterMk cId="2810633635" sldId="2147483648"/>
            <pc:sldLayoutMk cId="1486534128" sldId="2147483654"/>
          </pc:sldLayoutMkLst>
        </pc:sldLayoutChg>
        <pc:sldLayoutChg chg="setBg">
          <pc:chgData name="Owen Hoek" userId="6ad58560-e8e9-48ae-ba30-46665d65714c" providerId="ADAL" clId="{CB185CB9-D236-4781-925E-2605808C79F7}" dt="2026-01-05T10:15:26.175" v="1003"/>
          <pc:sldLayoutMkLst>
            <pc:docMk/>
            <pc:sldMasterMk cId="2810633635" sldId="2147483648"/>
            <pc:sldLayoutMk cId="351215278" sldId="2147483655"/>
          </pc:sldLayoutMkLst>
        </pc:sldLayoutChg>
        <pc:sldLayoutChg chg="setBg">
          <pc:chgData name="Owen Hoek" userId="6ad58560-e8e9-48ae-ba30-46665d65714c" providerId="ADAL" clId="{CB185CB9-D236-4781-925E-2605808C79F7}" dt="2026-01-05T10:15:26.175" v="1003"/>
          <pc:sldLayoutMkLst>
            <pc:docMk/>
            <pc:sldMasterMk cId="2810633635" sldId="2147483648"/>
            <pc:sldLayoutMk cId="4027222756" sldId="2147483656"/>
          </pc:sldLayoutMkLst>
        </pc:sldLayoutChg>
        <pc:sldLayoutChg chg="setBg">
          <pc:chgData name="Owen Hoek" userId="6ad58560-e8e9-48ae-ba30-46665d65714c" providerId="ADAL" clId="{CB185CB9-D236-4781-925E-2605808C79F7}" dt="2026-01-05T10:15:26.175" v="1003"/>
          <pc:sldLayoutMkLst>
            <pc:docMk/>
            <pc:sldMasterMk cId="2810633635" sldId="2147483648"/>
            <pc:sldLayoutMk cId="3632699552" sldId="2147483657"/>
          </pc:sldLayoutMkLst>
        </pc:sldLayoutChg>
        <pc:sldLayoutChg chg="setBg">
          <pc:chgData name="Owen Hoek" userId="6ad58560-e8e9-48ae-ba30-46665d65714c" providerId="ADAL" clId="{CB185CB9-D236-4781-925E-2605808C79F7}" dt="2026-01-05T10:15:26.175" v="1003"/>
          <pc:sldLayoutMkLst>
            <pc:docMk/>
            <pc:sldMasterMk cId="2810633635" sldId="2147483648"/>
            <pc:sldLayoutMk cId="4192084461" sldId="2147483658"/>
          </pc:sldLayoutMkLst>
        </pc:sldLayoutChg>
        <pc:sldLayoutChg chg="setBg">
          <pc:chgData name="Owen Hoek" userId="6ad58560-e8e9-48ae-ba30-46665d65714c" providerId="ADAL" clId="{CB185CB9-D236-4781-925E-2605808C79F7}" dt="2026-01-05T10:15:26.175" v="1003"/>
          <pc:sldLayoutMkLst>
            <pc:docMk/>
            <pc:sldMasterMk cId="2810633635" sldId="2147483648"/>
            <pc:sldLayoutMk cId="3489334742" sldId="2147483659"/>
          </pc:sldLayoutMkLst>
        </pc:sldLayoutChg>
      </pc:sldMasterChg>
    </pc:docChg>
  </pc:docChgLst>
  <pc:docChgLst>
    <pc:chgData name="Owen Hoek" userId="ae43f909e3cb95c1" providerId="LiveId" clId="{724A27E2-EC53-40AE-98E5-18FAF3EEDB12}"/>
    <pc:docChg chg="undo custSel addSld delSld modSld sldOrd">
      <pc:chgData name="Owen Hoek" userId="ae43f909e3cb95c1" providerId="LiveId" clId="{724A27E2-EC53-40AE-98E5-18FAF3EEDB12}" dt="2026-01-12T13:49:08.317" v="3666"/>
      <pc:docMkLst>
        <pc:docMk/>
      </pc:docMkLst>
      <pc:sldChg chg="addSp modSp modAnim">
        <pc:chgData name="Owen Hoek" userId="ae43f909e3cb95c1" providerId="LiveId" clId="{724A27E2-EC53-40AE-98E5-18FAF3EEDB12}" dt="2026-01-08T11:11:48.429" v="149"/>
        <pc:sldMkLst>
          <pc:docMk/>
          <pc:sldMk cId="3572578930" sldId="303"/>
        </pc:sldMkLst>
        <pc:picChg chg="add mod">
          <ac:chgData name="Owen Hoek" userId="ae43f909e3cb95c1" providerId="LiveId" clId="{724A27E2-EC53-40AE-98E5-18FAF3EEDB12}" dt="2026-01-08T11:11:46.019" v="146"/>
          <ac:picMkLst>
            <pc:docMk/>
            <pc:sldMk cId="3572578930" sldId="303"/>
            <ac:picMk id="3" creationId="{A75B15E8-7DC6-BB56-EE06-400AB7068FAE}"/>
          </ac:picMkLst>
        </pc:picChg>
        <pc:picChg chg="add mod">
          <ac:chgData name="Owen Hoek" userId="ae43f909e3cb95c1" providerId="LiveId" clId="{724A27E2-EC53-40AE-98E5-18FAF3EEDB12}" dt="2026-01-08T11:11:46.163" v="147"/>
          <ac:picMkLst>
            <pc:docMk/>
            <pc:sldMk cId="3572578930" sldId="303"/>
            <ac:picMk id="4" creationId="{9CB5E062-EE49-5819-06FE-00C2F79A2DAB}"/>
          </ac:picMkLst>
        </pc:picChg>
      </pc:sldChg>
      <pc:sldChg chg="modSp mod modTransition">
        <pc:chgData name="Owen Hoek" userId="ae43f909e3cb95c1" providerId="LiveId" clId="{724A27E2-EC53-40AE-98E5-18FAF3EEDB12}" dt="2026-01-09T08:20:33.576" v="1751" actId="207"/>
        <pc:sldMkLst>
          <pc:docMk/>
          <pc:sldMk cId="1041848449" sldId="304"/>
        </pc:sldMkLst>
        <pc:spChg chg="mod">
          <ac:chgData name="Owen Hoek" userId="ae43f909e3cb95c1" providerId="LiveId" clId="{724A27E2-EC53-40AE-98E5-18FAF3EEDB12}" dt="2026-01-09T08:20:33.576" v="1751" actId="207"/>
          <ac:spMkLst>
            <pc:docMk/>
            <pc:sldMk cId="1041848449" sldId="304"/>
            <ac:spMk id="30" creationId="{3060D032-C961-7F78-AD2A-14895F8A8310}"/>
          </ac:spMkLst>
        </pc:spChg>
        <pc:spChg chg="mod">
          <ac:chgData name="Owen Hoek" userId="ae43f909e3cb95c1" providerId="LiveId" clId="{724A27E2-EC53-40AE-98E5-18FAF3EEDB12}" dt="2026-01-09T08:20:33.576" v="1751" actId="207"/>
          <ac:spMkLst>
            <pc:docMk/>
            <pc:sldMk cId="1041848449" sldId="304"/>
            <ac:spMk id="31" creationId="{63344989-E891-6C94-6094-4CB6210E38BE}"/>
          </ac:spMkLst>
        </pc:spChg>
        <pc:spChg chg="mod">
          <ac:chgData name="Owen Hoek" userId="ae43f909e3cb95c1" providerId="LiveId" clId="{724A27E2-EC53-40AE-98E5-18FAF3EEDB12}" dt="2026-01-09T08:20:33.576" v="1751" actId="207"/>
          <ac:spMkLst>
            <pc:docMk/>
            <pc:sldMk cId="1041848449" sldId="304"/>
            <ac:spMk id="32" creationId="{A12D73BA-EEFC-8D12-87EC-040F475BB3BF}"/>
          </ac:spMkLst>
        </pc:spChg>
        <pc:spChg chg="mod">
          <ac:chgData name="Owen Hoek" userId="ae43f909e3cb95c1" providerId="LiveId" clId="{724A27E2-EC53-40AE-98E5-18FAF3EEDB12}" dt="2026-01-09T08:20:33.576" v="1751" actId="207"/>
          <ac:spMkLst>
            <pc:docMk/>
            <pc:sldMk cId="1041848449" sldId="304"/>
            <ac:spMk id="33" creationId="{296D3209-1C74-D272-CA8D-ECF767D4DD9C}"/>
          </ac:spMkLst>
        </pc:spChg>
      </pc:sldChg>
      <pc:sldChg chg="addSp delSp modSp mod ord modTransition addAnim delAnim">
        <pc:chgData name="Owen Hoek" userId="ae43f909e3cb95c1" providerId="LiveId" clId="{724A27E2-EC53-40AE-98E5-18FAF3EEDB12}" dt="2026-01-09T10:07:07.567" v="3650" actId="478"/>
        <pc:sldMkLst>
          <pc:docMk/>
          <pc:sldMk cId="2324298118" sldId="305"/>
        </pc:sldMkLst>
        <pc:spChg chg="mod">
          <ac:chgData name="Owen Hoek" userId="ae43f909e3cb95c1" providerId="LiveId" clId="{724A27E2-EC53-40AE-98E5-18FAF3EEDB12}" dt="2026-01-09T08:20:26.845" v="1750" actId="207"/>
          <ac:spMkLst>
            <pc:docMk/>
            <pc:sldMk cId="2324298118" sldId="305"/>
            <ac:spMk id="30" creationId="{79B8DE4B-A6D0-0788-F304-6759602DFA93}"/>
          </ac:spMkLst>
        </pc:spChg>
        <pc:spChg chg="mod">
          <ac:chgData name="Owen Hoek" userId="ae43f909e3cb95c1" providerId="LiveId" clId="{724A27E2-EC53-40AE-98E5-18FAF3EEDB12}" dt="2026-01-09T08:20:26.845" v="1750" actId="207"/>
          <ac:spMkLst>
            <pc:docMk/>
            <pc:sldMk cId="2324298118" sldId="305"/>
            <ac:spMk id="31" creationId="{737199B1-3F9D-1F35-2B32-FD419FA6B07F}"/>
          </ac:spMkLst>
        </pc:spChg>
        <pc:spChg chg="mod">
          <ac:chgData name="Owen Hoek" userId="ae43f909e3cb95c1" providerId="LiveId" clId="{724A27E2-EC53-40AE-98E5-18FAF3EEDB12}" dt="2026-01-09T08:20:26.845" v="1750" actId="207"/>
          <ac:spMkLst>
            <pc:docMk/>
            <pc:sldMk cId="2324298118" sldId="305"/>
            <ac:spMk id="32" creationId="{B26524EF-11E0-C713-38EA-755F7C53D35D}"/>
          </ac:spMkLst>
        </pc:spChg>
        <pc:spChg chg="mod">
          <ac:chgData name="Owen Hoek" userId="ae43f909e3cb95c1" providerId="LiveId" clId="{724A27E2-EC53-40AE-98E5-18FAF3EEDB12}" dt="2026-01-09T08:20:26.845" v="1750" actId="207"/>
          <ac:spMkLst>
            <pc:docMk/>
            <pc:sldMk cId="2324298118" sldId="305"/>
            <ac:spMk id="33" creationId="{D340639B-86DE-4991-E73B-903465C0F7AB}"/>
          </ac:spMkLst>
        </pc:spChg>
        <pc:spChg chg="add del">
          <ac:chgData name="Owen Hoek" userId="ae43f909e3cb95c1" providerId="LiveId" clId="{724A27E2-EC53-40AE-98E5-18FAF3EEDB12}" dt="2026-01-09T10:07:07.567" v="3650" actId="478"/>
          <ac:spMkLst>
            <pc:docMk/>
            <pc:sldMk cId="2324298118" sldId="305"/>
            <ac:spMk id="51" creationId="{3A530662-F649-3BBD-080D-64B22527E325}"/>
          </ac:spMkLst>
        </pc:spChg>
        <pc:spChg chg="add del">
          <ac:chgData name="Owen Hoek" userId="ae43f909e3cb95c1" providerId="LiveId" clId="{724A27E2-EC53-40AE-98E5-18FAF3EEDB12}" dt="2026-01-09T10:07:07.045" v="3649" actId="478"/>
          <ac:spMkLst>
            <pc:docMk/>
            <pc:sldMk cId="2324298118" sldId="305"/>
            <ac:spMk id="52" creationId="{B2731CE1-CD8C-E0EF-4D33-9298EB73C763}"/>
          </ac:spMkLst>
        </pc:spChg>
      </pc:sldChg>
      <pc:sldChg chg="modTransition modAnim">
        <pc:chgData name="Owen Hoek" userId="ae43f909e3cb95c1" providerId="LiveId" clId="{724A27E2-EC53-40AE-98E5-18FAF3EEDB12}" dt="2026-01-09T07:59:54.506" v="1107"/>
        <pc:sldMkLst>
          <pc:docMk/>
          <pc:sldMk cId="844413040" sldId="306"/>
        </pc:sldMkLst>
      </pc:sldChg>
      <pc:sldChg chg="ord modTransition">
        <pc:chgData name="Owen Hoek" userId="ae43f909e3cb95c1" providerId="LiveId" clId="{724A27E2-EC53-40AE-98E5-18FAF3EEDB12}" dt="2026-01-09T07:55:37.514" v="977"/>
        <pc:sldMkLst>
          <pc:docMk/>
          <pc:sldMk cId="1322540809" sldId="309"/>
        </pc:sldMkLst>
      </pc:sldChg>
      <pc:sldChg chg="modTransition modAnim">
        <pc:chgData name="Owen Hoek" userId="ae43f909e3cb95c1" providerId="LiveId" clId="{724A27E2-EC53-40AE-98E5-18FAF3EEDB12}" dt="2026-01-09T07:55:45.073" v="979"/>
        <pc:sldMkLst>
          <pc:docMk/>
          <pc:sldMk cId="4217810851" sldId="310"/>
        </pc:sldMkLst>
      </pc:sldChg>
      <pc:sldChg chg="modSp add mod modTransition modAnim">
        <pc:chgData name="Owen Hoek" userId="ae43f909e3cb95c1" providerId="LiveId" clId="{724A27E2-EC53-40AE-98E5-18FAF3EEDB12}" dt="2026-01-09T07:55:45.073" v="979"/>
        <pc:sldMkLst>
          <pc:docMk/>
          <pc:sldMk cId="2900849412" sldId="322"/>
        </pc:sldMkLst>
        <pc:spChg chg="mod">
          <ac:chgData name="Owen Hoek" userId="ae43f909e3cb95c1" providerId="LiveId" clId="{724A27E2-EC53-40AE-98E5-18FAF3EEDB12}" dt="2026-01-08T11:07:30.976" v="127" actId="20577"/>
          <ac:spMkLst>
            <pc:docMk/>
            <pc:sldMk cId="2900849412" sldId="322"/>
            <ac:spMk id="30" creationId="{0519DDA3-536B-64B6-3599-13B8A9DCFC10}"/>
          </ac:spMkLst>
        </pc:spChg>
        <pc:spChg chg="mod">
          <ac:chgData name="Owen Hoek" userId="ae43f909e3cb95c1" providerId="LiveId" clId="{724A27E2-EC53-40AE-98E5-18FAF3EEDB12}" dt="2026-01-08T11:07:44.230" v="135" actId="20577"/>
          <ac:spMkLst>
            <pc:docMk/>
            <pc:sldMk cId="2900849412" sldId="322"/>
            <ac:spMk id="31" creationId="{D0AA6AC1-EEF0-69F0-82B9-4743A938E84F}"/>
          </ac:spMkLst>
        </pc:spChg>
        <pc:spChg chg="mod">
          <ac:chgData name="Owen Hoek" userId="ae43f909e3cb95c1" providerId="LiveId" clId="{724A27E2-EC53-40AE-98E5-18FAF3EEDB12}" dt="2026-01-08T11:07:40.404" v="131" actId="20577"/>
          <ac:spMkLst>
            <pc:docMk/>
            <pc:sldMk cId="2900849412" sldId="322"/>
            <ac:spMk id="32" creationId="{F3E9BBD5-D3F8-3EF2-1506-DF08BD9E68EF}"/>
          </ac:spMkLst>
        </pc:spChg>
        <pc:spChg chg="mod">
          <ac:chgData name="Owen Hoek" userId="ae43f909e3cb95c1" providerId="LiveId" clId="{724A27E2-EC53-40AE-98E5-18FAF3EEDB12}" dt="2026-01-08T11:07:51.720" v="139" actId="20577"/>
          <ac:spMkLst>
            <pc:docMk/>
            <pc:sldMk cId="2900849412" sldId="322"/>
            <ac:spMk id="33" creationId="{CE3B9B68-9FCC-365B-11B1-A54F6D6AD5BD}"/>
          </ac:spMkLst>
        </pc:spChg>
        <pc:spChg chg="mod">
          <ac:chgData name="Owen Hoek" userId="ae43f909e3cb95c1" providerId="LiveId" clId="{724A27E2-EC53-40AE-98E5-18FAF3EEDB12}" dt="2026-01-09T07:34:41.758" v="617" actId="20577"/>
          <ac:spMkLst>
            <pc:docMk/>
            <pc:sldMk cId="2900849412" sldId="322"/>
            <ac:spMk id="48" creationId="{4F30D3B7-59D9-0438-9B5F-55784C0C3F04}"/>
          </ac:spMkLst>
        </pc:spChg>
      </pc:sldChg>
      <pc:sldChg chg="addSp delSp modSp add mod modTransition addAnim delAnim modAnim">
        <pc:chgData name="Owen Hoek" userId="ae43f909e3cb95c1" providerId="LiveId" clId="{724A27E2-EC53-40AE-98E5-18FAF3EEDB12}" dt="2026-01-09T10:08:07.245" v="3652" actId="478"/>
        <pc:sldMkLst>
          <pc:docMk/>
          <pc:sldMk cId="159593819" sldId="323"/>
        </pc:sldMkLst>
        <pc:spChg chg="add del">
          <ac:chgData name="Owen Hoek" userId="ae43f909e3cb95c1" providerId="LiveId" clId="{724A27E2-EC53-40AE-98E5-18FAF3EEDB12}" dt="2026-01-09T10:08:07.245" v="3652" actId="478"/>
          <ac:spMkLst>
            <pc:docMk/>
            <pc:sldMk cId="159593819" sldId="323"/>
            <ac:spMk id="25" creationId="{76105481-F1C9-D4B5-872B-FA9BB37CA850}"/>
          </ac:spMkLst>
        </pc:spChg>
        <pc:spChg chg="mod">
          <ac:chgData name="Owen Hoek" userId="ae43f909e3cb95c1" providerId="LiveId" clId="{724A27E2-EC53-40AE-98E5-18FAF3EEDB12}" dt="2026-01-08T11:14:52.701" v="256" actId="122"/>
          <ac:spMkLst>
            <pc:docMk/>
            <pc:sldMk cId="159593819" sldId="323"/>
            <ac:spMk id="30" creationId="{9821AF40-1BEF-2E82-34E3-34A8638BD8D9}"/>
          </ac:spMkLst>
        </pc:spChg>
        <pc:spChg chg="mod">
          <ac:chgData name="Owen Hoek" userId="ae43f909e3cb95c1" providerId="LiveId" clId="{724A27E2-EC53-40AE-98E5-18FAF3EEDB12}" dt="2026-01-08T11:13:59.437" v="217" actId="121"/>
          <ac:spMkLst>
            <pc:docMk/>
            <pc:sldMk cId="159593819" sldId="323"/>
            <ac:spMk id="31" creationId="{CD98790E-4758-36EC-366B-AEA6E2B942E3}"/>
          </ac:spMkLst>
        </pc:spChg>
        <pc:spChg chg="mod">
          <ac:chgData name="Owen Hoek" userId="ae43f909e3cb95c1" providerId="LiveId" clId="{724A27E2-EC53-40AE-98E5-18FAF3EEDB12}" dt="2026-01-08T11:15:44.384" v="284" actId="20577"/>
          <ac:spMkLst>
            <pc:docMk/>
            <pc:sldMk cId="159593819" sldId="323"/>
            <ac:spMk id="32" creationId="{F7D616AF-D851-A158-5AF6-40396105C04E}"/>
          </ac:spMkLst>
        </pc:spChg>
        <pc:spChg chg="mod">
          <ac:chgData name="Owen Hoek" userId="ae43f909e3cb95c1" providerId="LiveId" clId="{724A27E2-EC53-40AE-98E5-18FAF3EEDB12}" dt="2026-01-08T11:16:14.736" v="299" actId="20577"/>
          <ac:spMkLst>
            <pc:docMk/>
            <pc:sldMk cId="159593819" sldId="323"/>
            <ac:spMk id="33" creationId="{3AB96A97-2C9E-C118-9B91-A1E1F32C09C9}"/>
          </ac:spMkLst>
        </pc:spChg>
        <pc:spChg chg="add del">
          <ac:chgData name="Owen Hoek" userId="ae43f909e3cb95c1" providerId="LiveId" clId="{724A27E2-EC53-40AE-98E5-18FAF3EEDB12}" dt="2026-01-09T10:08:07.245" v="3652" actId="478"/>
          <ac:spMkLst>
            <pc:docMk/>
            <pc:sldMk cId="159593819" sldId="323"/>
            <ac:spMk id="51" creationId="{43E37841-D6DB-3E47-E246-B8A3158CB6D2}"/>
          </ac:spMkLst>
        </pc:spChg>
        <pc:spChg chg="add del">
          <ac:chgData name="Owen Hoek" userId="ae43f909e3cb95c1" providerId="LiveId" clId="{724A27E2-EC53-40AE-98E5-18FAF3EEDB12}" dt="2026-01-09T10:08:07.245" v="3652" actId="478"/>
          <ac:spMkLst>
            <pc:docMk/>
            <pc:sldMk cId="159593819" sldId="323"/>
            <ac:spMk id="52" creationId="{32F3B1FE-E936-B4E8-9C88-3D91FD735B0F}"/>
          </ac:spMkLst>
        </pc:spChg>
        <pc:picChg chg="add mod">
          <ac:chgData name="Owen Hoek" userId="ae43f909e3cb95c1" providerId="LiveId" clId="{724A27E2-EC53-40AE-98E5-18FAF3EEDB12}" dt="2026-01-08T11:09:33.345" v="145" actId="1076"/>
          <ac:picMkLst>
            <pc:docMk/>
            <pc:sldMk cId="159593819" sldId="323"/>
            <ac:picMk id="22" creationId="{4007006B-9E2B-0B8C-16E2-284943EDF409}"/>
          </ac:picMkLst>
        </pc:picChg>
        <pc:picChg chg="add mod">
          <ac:chgData name="Owen Hoek" userId="ae43f909e3cb95c1" providerId="LiveId" clId="{724A27E2-EC53-40AE-98E5-18FAF3EEDB12}" dt="2026-01-08T11:11:53.357" v="151" actId="1076"/>
          <ac:picMkLst>
            <pc:docMk/>
            <pc:sldMk cId="159593819" sldId="323"/>
            <ac:picMk id="35" creationId="{7BA0896A-F155-66C7-0313-55764292BB98}"/>
          </ac:picMkLst>
        </pc:picChg>
      </pc:sldChg>
      <pc:sldChg chg="delSp modSp add del mod modTransition delAnim modAnim">
        <pc:chgData name="Owen Hoek" userId="ae43f909e3cb95c1" providerId="LiveId" clId="{724A27E2-EC53-40AE-98E5-18FAF3EEDB12}" dt="2026-01-09T08:20:20.900" v="1749" actId="207"/>
        <pc:sldMkLst>
          <pc:docMk/>
          <pc:sldMk cId="12706580" sldId="324"/>
        </pc:sldMkLst>
        <pc:spChg chg="mod">
          <ac:chgData name="Owen Hoek" userId="ae43f909e3cb95c1" providerId="LiveId" clId="{724A27E2-EC53-40AE-98E5-18FAF3EEDB12}" dt="2026-01-09T08:20:20.900" v="1749" actId="207"/>
          <ac:spMkLst>
            <pc:docMk/>
            <pc:sldMk cId="12706580" sldId="324"/>
            <ac:spMk id="30" creationId="{79B8DE4B-A6D0-0788-F304-6759602DFA93}"/>
          </ac:spMkLst>
        </pc:spChg>
        <pc:spChg chg="mod">
          <ac:chgData name="Owen Hoek" userId="ae43f909e3cb95c1" providerId="LiveId" clId="{724A27E2-EC53-40AE-98E5-18FAF3EEDB12}" dt="2026-01-09T08:20:20.900" v="1749" actId="207"/>
          <ac:spMkLst>
            <pc:docMk/>
            <pc:sldMk cId="12706580" sldId="324"/>
            <ac:spMk id="31" creationId="{737199B1-3F9D-1F35-2B32-FD419FA6B07F}"/>
          </ac:spMkLst>
        </pc:spChg>
        <pc:spChg chg="mod">
          <ac:chgData name="Owen Hoek" userId="ae43f909e3cb95c1" providerId="LiveId" clId="{724A27E2-EC53-40AE-98E5-18FAF3EEDB12}" dt="2026-01-09T08:20:20.900" v="1749" actId="207"/>
          <ac:spMkLst>
            <pc:docMk/>
            <pc:sldMk cId="12706580" sldId="324"/>
            <ac:spMk id="32" creationId="{B26524EF-11E0-C713-38EA-755F7C53D35D}"/>
          </ac:spMkLst>
        </pc:spChg>
        <pc:spChg chg="mod">
          <ac:chgData name="Owen Hoek" userId="ae43f909e3cb95c1" providerId="LiveId" clId="{724A27E2-EC53-40AE-98E5-18FAF3EEDB12}" dt="2026-01-09T08:20:20.900" v="1749" actId="207"/>
          <ac:spMkLst>
            <pc:docMk/>
            <pc:sldMk cId="12706580" sldId="324"/>
            <ac:spMk id="33" creationId="{D340639B-86DE-4991-E73B-903465C0F7AB}"/>
          </ac:spMkLst>
        </pc:spChg>
        <pc:spChg chg="mod">
          <ac:chgData name="Owen Hoek" userId="ae43f909e3cb95c1" providerId="LiveId" clId="{724A27E2-EC53-40AE-98E5-18FAF3EEDB12}" dt="2026-01-09T07:36:44.922" v="704" actId="20577"/>
          <ac:spMkLst>
            <pc:docMk/>
            <pc:sldMk cId="12706580" sldId="324"/>
            <ac:spMk id="48" creationId="{F3D02614-67D4-C8D6-F8C3-BE7F21906794}"/>
          </ac:spMkLst>
        </pc:spChg>
        <pc:picChg chg="del">
          <ac:chgData name="Owen Hoek" userId="ae43f909e3cb95c1" providerId="LiveId" clId="{724A27E2-EC53-40AE-98E5-18FAF3EEDB12}" dt="2026-01-08T11:17:32.850" v="302" actId="478"/>
          <ac:picMkLst>
            <pc:docMk/>
            <pc:sldMk cId="12706580" sldId="324"/>
            <ac:picMk id="4" creationId="{88BF0FD0-D444-16A2-219A-EEB91EC7BEED}"/>
          </ac:picMkLst>
        </pc:picChg>
      </pc:sldChg>
      <pc:sldChg chg="addSp modSp add mod modTransition modAnim">
        <pc:chgData name="Owen Hoek" userId="ae43f909e3cb95c1" providerId="LiveId" clId="{724A27E2-EC53-40AE-98E5-18FAF3EEDB12}" dt="2026-01-09T08:20:15.588" v="1748" actId="207"/>
        <pc:sldMkLst>
          <pc:docMk/>
          <pc:sldMk cId="1063389630" sldId="325"/>
        </pc:sldMkLst>
        <pc:spChg chg="mod">
          <ac:chgData name="Owen Hoek" userId="ae43f909e3cb95c1" providerId="LiveId" clId="{724A27E2-EC53-40AE-98E5-18FAF3EEDB12}" dt="2026-01-09T08:20:15.588" v="1748" actId="207"/>
          <ac:spMkLst>
            <pc:docMk/>
            <pc:sldMk cId="1063389630" sldId="325"/>
            <ac:spMk id="30" creationId="{3060D032-C961-7F78-AD2A-14895F8A8310}"/>
          </ac:spMkLst>
        </pc:spChg>
        <pc:spChg chg="mod">
          <ac:chgData name="Owen Hoek" userId="ae43f909e3cb95c1" providerId="LiveId" clId="{724A27E2-EC53-40AE-98E5-18FAF3EEDB12}" dt="2026-01-09T08:20:15.588" v="1748" actId="207"/>
          <ac:spMkLst>
            <pc:docMk/>
            <pc:sldMk cId="1063389630" sldId="325"/>
            <ac:spMk id="31" creationId="{63344989-E891-6C94-6094-4CB6210E38BE}"/>
          </ac:spMkLst>
        </pc:spChg>
        <pc:spChg chg="mod">
          <ac:chgData name="Owen Hoek" userId="ae43f909e3cb95c1" providerId="LiveId" clId="{724A27E2-EC53-40AE-98E5-18FAF3EEDB12}" dt="2026-01-09T08:20:15.588" v="1748" actId="207"/>
          <ac:spMkLst>
            <pc:docMk/>
            <pc:sldMk cId="1063389630" sldId="325"/>
            <ac:spMk id="32" creationId="{A12D73BA-EEFC-8D12-87EC-040F475BB3BF}"/>
          </ac:spMkLst>
        </pc:spChg>
        <pc:spChg chg="mod">
          <ac:chgData name="Owen Hoek" userId="ae43f909e3cb95c1" providerId="LiveId" clId="{724A27E2-EC53-40AE-98E5-18FAF3EEDB12}" dt="2026-01-09T08:20:15.588" v="1748" actId="207"/>
          <ac:spMkLst>
            <pc:docMk/>
            <pc:sldMk cId="1063389630" sldId="325"/>
            <ac:spMk id="33" creationId="{296D3209-1C74-D272-CA8D-ECF767D4DD9C}"/>
          </ac:spMkLst>
        </pc:spChg>
        <pc:picChg chg="add mod">
          <ac:chgData name="Owen Hoek" userId="ae43f909e3cb95c1" providerId="LiveId" clId="{724A27E2-EC53-40AE-98E5-18FAF3EEDB12}" dt="2026-01-08T11:39:19.109" v="396"/>
          <ac:picMkLst>
            <pc:docMk/>
            <pc:sldMk cId="1063389630" sldId="325"/>
            <ac:picMk id="2" creationId="{E104BCE6-CD5C-AA02-1430-CCA8491AA99B}"/>
          </ac:picMkLst>
        </pc:picChg>
      </pc:sldChg>
      <pc:sldChg chg="modSp add mod modTransition modAnim">
        <pc:chgData name="Owen Hoek" userId="ae43f909e3cb95c1" providerId="LiveId" clId="{724A27E2-EC53-40AE-98E5-18FAF3EEDB12}" dt="2026-01-09T07:55:45.073" v="979"/>
        <pc:sldMkLst>
          <pc:docMk/>
          <pc:sldMk cId="599710244" sldId="326"/>
        </pc:sldMkLst>
        <pc:spChg chg="mod">
          <ac:chgData name="Owen Hoek" userId="ae43f909e3cb95c1" providerId="LiveId" clId="{724A27E2-EC53-40AE-98E5-18FAF3EEDB12}" dt="2026-01-08T11:45:01.464" v="553" actId="20577"/>
          <ac:spMkLst>
            <pc:docMk/>
            <pc:sldMk cId="599710244" sldId="326"/>
            <ac:spMk id="30" creationId="{CAEF2A38-016B-B046-8E90-A70FFFF0211C}"/>
          </ac:spMkLst>
        </pc:spChg>
        <pc:spChg chg="mod">
          <ac:chgData name="Owen Hoek" userId="ae43f909e3cb95c1" providerId="LiveId" clId="{724A27E2-EC53-40AE-98E5-18FAF3EEDB12}" dt="2026-01-08T11:45:50.964" v="597" actId="20577"/>
          <ac:spMkLst>
            <pc:docMk/>
            <pc:sldMk cId="599710244" sldId="326"/>
            <ac:spMk id="31" creationId="{BC644FC0-70D7-4DA4-7DC1-9147D32E48A9}"/>
          </ac:spMkLst>
        </pc:spChg>
        <pc:spChg chg="mod">
          <ac:chgData name="Owen Hoek" userId="ae43f909e3cb95c1" providerId="LiveId" clId="{724A27E2-EC53-40AE-98E5-18FAF3EEDB12}" dt="2026-01-08T11:45:12.663" v="569" actId="20577"/>
          <ac:spMkLst>
            <pc:docMk/>
            <pc:sldMk cId="599710244" sldId="326"/>
            <ac:spMk id="32" creationId="{D9DAA3CF-41B1-BCC7-72F7-F884531A3C33}"/>
          </ac:spMkLst>
        </pc:spChg>
        <pc:spChg chg="mod">
          <ac:chgData name="Owen Hoek" userId="ae43f909e3cb95c1" providerId="LiveId" clId="{724A27E2-EC53-40AE-98E5-18FAF3EEDB12}" dt="2026-01-08T11:46:02.723" v="609" actId="20577"/>
          <ac:spMkLst>
            <pc:docMk/>
            <pc:sldMk cId="599710244" sldId="326"/>
            <ac:spMk id="33" creationId="{5A630366-4C33-3AFB-F3E9-EE67BC8411C4}"/>
          </ac:spMkLst>
        </pc:spChg>
        <pc:picChg chg="mod">
          <ac:chgData name="Owen Hoek" userId="ae43f909e3cb95c1" providerId="LiveId" clId="{724A27E2-EC53-40AE-98E5-18FAF3EEDB12}" dt="2026-01-08T11:44:46.577" v="537" actId="14826"/>
          <ac:picMkLst>
            <pc:docMk/>
            <pc:sldMk cId="599710244" sldId="326"/>
            <ac:picMk id="36" creationId="{A4EC3A53-A72F-3FF5-184E-6D8AADCDE926}"/>
          </ac:picMkLst>
        </pc:picChg>
      </pc:sldChg>
      <pc:sldChg chg="modSp add mod ord modTransition modAnim">
        <pc:chgData name="Owen Hoek" userId="ae43f909e3cb95c1" providerId="LiveId" clId="{724A27E2-EC53-40AE-98E5-18FAF3EEDB12}" dt="2026-01-09T08:19:18.089" v="1739"/>
        <pc:sldMkLst>
          <pc:docMk/>
          <pc:sldMk cId="298159545" sldId="327"/>
        </pc:sldMkLst>
        <pc:spChg chg="mod">
          <ac:chgData name="Owen Hoek" userId="ae43f909e3cb95c1" providerId="LiveId" clId="{724A27E2-EC53-40AE-98E5-18FAF3EEDB12}" dt="2026-01-09T08:15:31.908" v="1577" actId="20577"/>
          <ac:spMkLst>
            <pc:docMk/>
            <pc:sldMk cId="298159545" sldId="327"/>
            <ac:spMk id="30" creationId="{0519DDA3-536B-64B6-3599-13B8A9DCFC10}"/>
          </ac:spMkLst>
        </pc:spChg>
        <pc:spChg chg="mod">
          <ac:chgData name="Owen Hoek" userId="ae43f909e3cb95c1" providerId="LiveId" clId="{724A27E2-EC53-40AE-98E5-18FAF3EEDB12}" dt="2026-01-09T08:15:48.489" v="1593" actId="20577"/>
          <ac:spMkLst>
            <pc:docMk/>
            <pc:sldMk cId="298159545" sldId="327"/>
            <ac:spMk id="31" creationId="{D0AA6AC1-EEF0-69F0-82B9-4743A938E84F}"/>
          </ac:spMkLst>
        </pc:spChg>
        <pc:spChg chg="mod">
          <ac:chgData name="Owen Hoek" userId="ae43f909e3cb95c1" providerId="LiveId" clId="{724A27E2-EC53-40AE-98E5-18FAF3EEDB12}" dt="2026-01-09T08:15:34.562" v="1579" actId="20577"/>
          <ac:spMkLst>
            <pc:docMk/>
            <pc:sldMk cId="298159545" sldId="327"/>
            <ac:spMk id="32" creationId="{F3E9BBD5-D3F8-3EF2-1506-DF08BD9E68EF}"/>
          </ac:spMkLst>
        </pc:spChg>
        <pc:spChg chg="mod">
          <ac:chgData name="Owen Hoek" userId="ae43f909e3cb95c1" providerId="LiveId" clId="{724A27E2-EC53-40AE-98E5-18FAF3EEDB12}" dt="2026-01-09T08:15:39.102" v="1586" actId="20577"/>
          <ac:spMkLst>
            <pc:docMk/>
            <pc:sldMk cId="298159545" sldId="327"/>
            <ac:spMk id="33" creationId="{CE3B9B68-9FCC-365B-11B1-A54F6D6AD5BD}"/>
          </ac:spMkLst>
        </pc:spChg>
        <pc:spChg chg="mod">
          <ac:chgData name="Owen Hoek" userId="ae43f909e3cb95c1" providerId="LiveId" clId="{724A27E2-EC53-40AE-98E5-18FAF3EEDB12}" dt="2026-01-09T08:15:13.411" v="1561" actId="20577"/>
          <ac:spMkLst>
            <pc:docMk/>
            <pc:sldMk cId="298159545" sldId="327"/>
            <ac:spMk id="48" creationId="{4F30D3B7-59D9-0438-9B5F-55784C0C3F04}"/>
          </ac:spMkLst>
        </pc:spChg>
      </pc:sldChg>
      <pc:sldChg chg="add del">
        <pc:chgData name="Owen Hoek" userId="ae43f909e3cb95c1" providerId="LiveId" clId="{724A27E2-EC53-40AE-98E5-18FAF3EEDB12}" dt="2026-01-09T07:35:43.887" v="661"/>
        <pc:sldMkLst>
          <pc:docMk/>
          <pc:sldMk cId="433559633" sldId="328"/>
        </pc:sldMkLst>
      </pc:sldChg>
      <pc:sldChg chg="modSp add mod modTransition">
        <pc:chgData name="Owen Hoek" userId="ae43f909e3cb95c1" providerId="LiveId" clId="{724A27E2-EC53-40AE-98E5-18FAF3EEDB12}" dt="2026-01-09T08:20:04.836" v="1747" actId="207"/>
        <pc:sldMkLst>
          <pc:docMk/>
          <pc:sldMk cId="2180260146" sldId="328"/>
        </pc:sldMkLst>
        <pc:spChg chg="mod">
          <ac:chgData name="Owen Hoek" userId="ae43f909e3cb95c1" providerId="LiveId" clId="{724A27E2-EC53-40AE-98E5-18FAF3EEDB12}" dt="2026-01-09T08:20:04.836" v="1747" actId="207"/>
          <ac:spMkLst>
            <pc:docMk/>
            <pc:sldMk cId="2180260146" sldId="328"/>
            <ac:spMk id="30" creationId="{79B8DE4B-A6D0-0788-F304-6759602DFA93}"/>
          </ac:spMkLst>
        </pc:spChg>
        <pc:spChg chg="mod">
          <ac:chgData name="Owen Hoek" userId="ae43f909e3cb95c1" providerId="LiveId" clId="{724A27E2-EC53-40AE-98E5-18FAF3EEDB12}" dt="2026-01-09T08:20:04.836" v="1747" actId="207"/>
          <ac:spMkLst>
            <pc:docMk/>
            <pc:sldMk cId="2180260146" sldId="328"/>
            <ac:spMk id="31" creationId="{737199B1-3F9D-1F35-2B32-FD419FA6B07F}"/>
          </ac:spMkLst>
        </pc:spChg>
        <pc:spChg chg="mod">
          <ac:chgData name="Owen Hoek" userId="ae43f909e3cb95c1" providerId="LiveId" clId="{724A27E2-EC53-40AE-98E5-18FAF3EEDB12}" dt="2026-01-09T08:20:04.836" v="1747" actId="207"/>
          <ac:spMkLst>
            <pc:docMk/>
            <pc:sldMk cId="2180260146" sldId="328"/>
            <ac:spMk id="32" creationId="{B26524EF-11E0-C713-38EA-755F7C53D35D}"/>
          </ac:spMkLst>
        </pc:spChg>
        <pc:spChg chg="mod">
          <ac:chgData name="Owen Hoek" userId="ae43f909e3cb95c1" providerId="LiveId" clId="{724A27E2-EC53-40AE-98E5-18FAF3EEDB12}" dt="2026-01-09T08:20:04.836" v="1747" actId="207"/>
          <ac:spMkLst>
            <pc:docMk/>
            <pc:sldMk cId="2180260146" sldId="328"/>
            <ac:spMk id="33" creationId="{D340639B-86DE-4991-E73B-903465C0F7AB}"/>
          </ac:spMkLst>
        </pc:spChg>
        <pc:spChg chg="mod">
          <ac:chgData name="Owen Hoek" userId="ae43f909e3cb95c1" providerId="LiveId" clId="{724A27E2-EC53-40AE-98E5-18FAF3EEDB12}" dt="2026-01-09T07:42:35.227" v="822" actId="20577"/>
          <ac:spMkLst>
            <pc:docMk/>
            <pc:sldMk cId="2180260146" sldId="328"/>
            <ac:spMk id="48" creationId="{F3D02614-67D4-C8D6-F8C3-BE7F21906794}"/>
          </ac:spMkLst>
        </pc:spChg>
      </pc:sldChg>
      <pc:sldChg chg="addSp delSp modSp add mod modTransition delAnim modAnim">
        <pc:chgData name="Owen Hoek" userId="ae43f909e3cb95c1" providerId="LiveId" clId="{724A27E2-EC53-40AE-98E5-18FAF3EEDB12}" dt="2026-01-09T08:19:46.763" v="1744" actId="207"/>
        <pc:sldMkLst>
          <pc:docMk/>
          <pc:sldMk cId="3461766188" sldId="329"/>
        </pc:sldMkLst>
        <pc:spChg chg="mod">
          <ac:chgData name="Owen Hoek" userId="ae43f909e3cb95c1" providerId="LiveId" clId="{724A27E2-EC53-40AE-98E5-18FAF3EEDB12}" dt="2026-01-09T08:19:46.763" v="1744" actId="207"/>
          <ac:spMkLst>
            <pc:docMk/>
            <pc:sldMk cId="3461766188" sldId="329"/>
            <ac:spMk id="30" creationId="{3060D032-C961-7F78-AD2A-14895F8A8310}"/>
          </ac:spMkLst>
        </pc:spChg>
        <pc:spChg chg="mod">
          <ac:chgData name="Owen Hoek" userId="ae43f909e3cb95c1" providerId="LiveId" clId="{724A27E2-EC53-40AE-98E5-18FAF3EEDB12}" dt="2026-01-09T08:19:46.763" v="1744" actId="207"/>
          <ac:spMkLst>
            <pc:docMk/>
            <pc:sldMk cId="3461766188" sldId="329"/>
            <ac:spMk id="31" creationId="{63344989-E891-6C94-6094-4CB6210E38BE}"/>
          </ac:spMkLst>
        </pc:spChg>
        <pc:spChg chg="mod">
          <ac:chgData name="Owen Hoek" userId="ae43f909e3cb95c1" providerId="LiveId" clId="{724A27E2-EC53-40AE-98E5-18FAF3EEDB12}" dt="2026-01-09T08:19:46.763" v="1744" actId="207"/>
          <ac:spMkLst>
            <pc:docMk/>
            <pc:sldMk cId="3461766188" sldId="329"/>
            <ac:spMk id="32" creationId="{A12D73BA-EEFC-8D12-87EC-040F475BB3BF}"/>
          </ac:spMkLst>
        </pc:spChg>
        <pc:spChg chg="mod">
          <ac:chgData name="Owen Hoek" userId="ae43f909e3cb95c1" providerId="LiveId" clId="{724A27E2-EC53-40AE-98E5-18FAF3EEDB12}" dt="2026-01-09T08:19:46.763" v="1744" actId="207"/>
          <ac:spMkLst>
            <pc:docMk/>
            <pc:sldMk cId="3461766188" sldId="329"/>
            <ac:spMk id="33" creationId="{296D3209-1C74-D272-CA8D-ECF767D4DD9C}"/>
          </ac:spMkLst>
        </pc:spChg>
        <pc:picChg chg="del">
          <ac:chgData name="Owen Hoek" userId="ae43f909e3cb95c1" providerId="LiveId" clId="{724A27E2-EC53-40AE-98E5-18FAF3EEDB12}" dt="2026-01-09T07:54:11.538" v="974" actId="478"/>
          <ac:picMkLst>
            <pc:docMk/>
            <pc:sldMk cId="3461766188" sldId="329"/>
            <ac:picMk id="2" creationId="{E104BCE6-CD5C-AA02-1430-CCA8491AA99B}"/>
          </ac:picMkLst>
        </pc:picChg>
        <pc:picChg chg="del">
          <ac:chgData name="Owen Hoek" userId="ae43f909e3cb95c1" providerId="LiveId" clId="{724A27E2-EC53-40AE-98E5-18FAF3EEDB12}" dt="2026-01-09T07:54:12.113" v="975" actId="478"/>
          <ac:picMkLst>
            <pc:docMk/>
            <pc:sldMk cId="3461766188" sldId="329"/>
            <ac:picMk id="4" creationId="{A2E47211-2E95-2729-1C2A-410C8BC55A4B}"/>
          </ac:picMkLst>
        </pc:picChg>
        <pc:picChg chg="add mod">
          <ac:chgData name="Owen Hoek" userId="ae43f909e3cb95c1" providerId="LiveId" clId="{724A27E2-EC53-40AE-98E5-18FAF3EEDB12}" dt="2026-01-09T07:51:13.627" v="827"/>
          <ac:picMkLst>
            <pc:docMk/>
            <pc:sldMk cId="3461766188" sldId="329"/>
            <ac:picMk id="5" creationId="{0156C307-8D44-123F-97C3-F9A83A466019}"/>
          </ac:picMkLst>
        </pc:picChg>
      </pc:sldChg>
      <pc:sldChg chg="addSp delSp modSp add mod modTransition delAnim modAnim">
        <pc:chgData name="Owen Hoek" userId="ae43f909e3cb95c1" providerId="LiveId" clId="{724A27E2-EC53-40AE-98E5-18FAF3EEDB12}" dt="2026-01-09T07:59:31.609" v="1103"/>
        <pc:sldMkLst>
          <pc:docMk/>
          <pc:sldMk cId="3529579552" sldId="330"/>
        </pc:sldMkLst>
        <pc:spChg chg="mod">
          <ac:chgData name="Owen Hoek" userId="ae43f909e3cb95c1" providerId="LiveId" clId="{724A27E2-EC53-40AE-98E5-18FAF3EEDB12}" dt="2026-01-09T07:57:07.404" v="1042" actId="20577"/>
          <ac:spMkLst>
            <pc:docMk/>
            <pc:sldMk cId="3529579552" sldId="330"/>
            <ac:spMk id="30" creationId="{9821AF40-1BEF-2E82-34E3-34A8638BD8D9}"/>
          </ac:spMkLst>
        </pc:spChg>
        <pc:spChg chg="mod">
          <ac:chgData name="Owen Hoek" userId="ae43f909e3cb95c1" providerId="LiveId" clId="{724A27E2-EC53-40AE-98E5-18FAF3EEDB12}" dt="2026-01-09T07:57:45.882" v="1070" actId="20577"/>
          <ac:spMkLst>
            <pc:docMk/>
            <pc:sldMk cId="3529579552" sldId="330"/>
            <ac:spMk id="31" creationId="{CD98790E-4758-36EC-366B-AEA6E2B942E3}"/>
          </ac:spMkLst>
        </pc:spChg>
        <pc:spChg chg="mod">
          <ac:chgData name="Owen Hoek" userId="ae43f909e3cb95c1" providerId="LiveId" clId="{724A27E2-EC53-40AE-98E5-18FAF3EEDB12}" dt="2026-01-09T07:56:39.478" v="1014" actId="20577"/>
          <ac:spMkLst>
            <pc:docMk/>
            <pc:sldMk cId="3529579552" sldId="330"/>
            <ac:spMk id="32" creationId="{F7D616AF-D851-A158-5AF6-40396105C04E}"/>
          </ac:spMkLst>
        </pc:spChg>
        <pc:spChg chg="mod">
          <ac:chgData name="Owen Hoek" userId="ae43f909e3cb95c1" providerId="LiveId" clId="{724A27E2-EC53-40AE-98E5-18FAF3EEDB12}" dt="2026-01-09T07:57:56.925" v="1094" actId="20577"/>
          <ac:spMkLst>
            <pc:docMk/>
            <pc:sldMk cId="3529579552" sldId="330"/>
            <ac:spMk id="33" creationId="{3AB96A97-2C9E-C118-9B91-A1E1F32C09C9}"/>
          </ac:spMkLst>
        </pc:spChg>
        <pc:picChg chg="del">
          <ac:chgData name="Owen Hoek" userId="ae43f909e3cb95c1" providerId="LiveId" clId="{724A27E2-EC53-40AE-98E5-18FAF3EEDB12}" dt="2026-01-09T07:54:08.593" v="973" actId="478"/>
          <ac:picMkLst>
            <pc:docMk/>
            <pc:sldMk cId="3529579552" sldId="330"/>
            <ac:picMk id="9" creationId="{C97E5217-50EC-D607-4730-5CB86DABEE83}"/>
          </ac:picMkLst>
        </pc:picChg>
        <pc:picChg chg="del">
          <ac:chgData name="Owen Hoek" userId="ae43f909e3cb95c1" providerId="LiveId" clId="{724A27E2-EC53-40AE-98E5-18FAF3EEDB12}" dt="2026-01-09T07:58:11.765" v="1098" actId="478"/>
          <ac:picMkLst>
            <pc:docMk/>
            <pc:sldMk cId="3529579552" sldId="330"/>
            <ac:picMk id="22" creationId="{4007006B-9E2B-0B8C-16E2-284943EDF409}"/>
          </ac:picMkLst>
        </pc:picChg>
        <pc:picChg chg="del">
          <ac:chgData name="Owen Hoek" userId="ae43f909e3cb95c1" providerId="LiveId" clId="{724A27E2-EC53-40AE-98E5-18FAF3EEDB12}" dt="2026-01-09T07:54:08.593" v="973" actId="478"/>
          <ac:picMkLst>
            <pc:docMk/>
            <pc:sldMk cId="3529579552" sldId="330"/>
            <ac:picMk id="29" creationId="{885638E1-9D1B-AC63-9C3A-174EB4C990AB}"/>
          </ac:picMkLst>
        </pc:picChg>
        <pc:picChg chg="del">
          <ac:chgData name="Owen Hoek" userId="ae43f909e3cb95c1" providerId="LiveId" clId="{724A27E2-EC53-40AE-98E5-18FAF3EEDB12}" dt="2026-01-09T07:58:11.023" v="1097" actId="478"/>
          <ac:picMkLst>
            <pc:docMk/>
            <pc:sldMk cId="3529579552" sldId="330"/>
            <ac:picMk id="35" creationId="{7BA0896A-F155-66C7-0313-55764292BB98}"/>
          </ac:picMkLst>
        </pc:picChg>
        <pc:picChg chg="add mod">
          <ac:chgData name="Owen Hoek" userId="ae43f909e3cb95c1" providerId="LiveId" clId="{724A27E2-EC53-40AE-98E5-18FAF3EEDB12}" dt="2026-01-09T07:54:07.387" v="972" actId="1076"/>
          <ac:picMkLst>
            <pc:docMk/>
            <pc:sldMk cId="3529579552" sldId="330"/>
            <ac:picMk id="36" creationId="{5849528D-ECA8-FFC6-544E-6CFD2EC5C5E2}"/>
          </ac:picMkLst>
        </pc:picChg>
        <pc:picChg chg="add mod">
          <ac:chgData name="Owen Hoek" userId="ae43f909e3cb95c1" providerId="LiveId" clId="{724A27E2-EC53-40AE-98E5-18FAF3EEDB12}" dt="2026-01-09T07:55:55.592" v="981" actId="1076"/>
          <ac:picMkLst>
            <pc:docMk/>
            <pc:sldMk cId="3529579552" sldId="330"/>
            <ac:picMk id="37" creationId="{E6DB3728-CFA7-9BE2-70B0-AFEC794B9A94}"/>
          </ac:picMkLst>
        </pc:picChg>
      </pc:sldChg>
      <pc:sldChg chg="modSp add mod modAnim">
        <pc:chgData name="Owen Hoek" userId="ae43f909e3cb95c1" providerId="LiveId" clId="{724A27E2-EC53-40AE-98E5-18FAF3EEDB12}" dt="2026-01-09T08:01:32.382" v="1159"/>
        <pc:sldMkLst>
          <pc:docMk/>
          <pc:sldMk cId="1560493808" sldId="331"/>
        </pc:sldMkLst>
        <pc:spChg chg="mod">
          <ac:chgData name="Owen Hoek" userId="ae43f909e3cb95c1" providerId="LiveId" clId="{724A27E2-EC53-40AE-98E5-18FAF3EEDB12}" dt="2026-01-09T08:00:25.497" v="1119" actId="20577"/>
          <ac:spMkLst>
            <pc:docMk/>
            <pc:sldMk cId="1560493808" sldId="331"/>
            <ac:spMk id="30" creationId="{CAEF2A38-016B-B046-8E90-A70FFFF0211C}"/>
          </ac:spMkLst>
        </pc:spChg>
        <pc:spChg chg="mod">
          <ac:chgData name="Owen Hoek" userId="ae43f909e3cb95c1" providerId="LiveId" clId="{724A27E2-EC53-40AE-98E5-18FAF3EEDB12}" dt="2026-01-09T08:01:21.192" v="1157" actId="20577"/>
          <ac:spMkLst>
            <pc:docMk/>
            <pc:sldMk cId="1560493808" sldId="331"/>
            <ac:spMk id="31" creationId="{BC644FC0-70D7-4DA4-7DC1-9147D32E48A9}"/>
          </ac:spMkLst>
        </pc:spChg>
        <pc:spChg chg="mod">
          <ac:chgData name="Owen Hoek" userId="ae43f909e3cb95c1" providerId="LiveId" clId="{724A27E2-EC53-40AE-98E5-18FAF3EEDB12}" dt="2026-01-09T08:00:54.536" v="1145" actId="20577"/>
          <ac:spMkLst>
            <pc:docMk/>
            <pc:sldMk cId="1560493808" sldId="331"/>
            <ac:spMk id="32" creationId="{D9DAA3CF-41B1-BCC7-72F7-F884531A3C33}"/>
          </ac:spMkLst>
        </pc:spChg>
        <pc:spChg chg="mod">
          <ac:chgData name="Owen Hoek" userId="ae43f909e3cb95c1" providerId="LiveId" clId="{724A27E2-EC53-40AE-98E5-18FAF3EEDB12}" dt="2026-01-09T08:00:31.259" v="1133" actId="20577"/>
          <ac:spMkLst>
            <pc:docMk/>
            <pc:sldMk cId="1560493808" sldId="331"/>
            <ac:spMk id="33" creationId="{5A630366-4C33-3AFB-F3E9-EE67BC8411C4}"/>
          </ac:spMkLst>
        </pc:spChg>
        <pc:picChg chg="mod">
          <ac:chgData name="Owen Hoek" userId="ae43f909e3cb95c1" providerId="LiveId" clId="{724A27E2-EC53-40AE-98E5-18FAF3EEDB12}" dt="2026-01-09T08:00:19.096" v="1109" actId="14826"/>
          <ac:picMkLst>
            <pc:docMk/>
            <pc:sldMk cId="1560493808" sldId="331"/>
            <ac:picMk id="36" creationId="{A4EC3A53-A72F-3FF5-184E-6D8AADCDE926}"/>
          </ac:picMkLst>
        </pc:picChg>
      </pc:sldChg>
      <pc:sldChg chg="modSp add mod modAnim">
        <pc:chgData name="Owen Hoek" userId="ae43f909e3cb95c1" providerId="LiveId" clId="{724A27E2-EC53-40AE-98E5-18FAF3EEDB12}" dt="2026-01-09T08:24:24.957" v="1829" actId="20577"/>
        <pc:sldMkLst>
          <pc:docMk/>
          <pc:sldMk cId="2788963045" sldId="332"/>
        </pc:sldMkLst>
        <pc:spChg chg="mod">
          <ac:chgData name="Owen Hoek" userId="ae43f909e3cb95c1" providerId="LiveId" clId="{724A27E2-EC53-40AE-98E5-18FAF3EEDB12}" dt="2026-01-09T08:19:53.946" v="1745" actId="207"/>
          <ac:spMkLst>
            <pc:docMk/>
            <pc:sldMk cId="2788963045" sldId="332"/>
            <ac:spMk id="30" creationId="{79B8DE4B-A6D0-0788-F304-6759602DFA93}"/>
          </ac:spMkLst>
        </pc:spChg>
        <pc:spChg chg="mod">
          <ac:chgData name="Owen Hoek" userId="ae43f909e3cb95c1" providerId="LiveId" clId="{724A27E2-EC53-40AE-98E5-18FAF3EEDB12}" dt="2026-01-09T08:19:53.946" v="1745" actId="207"/>
          <ac:spMkLst>
            <pc:docMk/>
            <pc:sldMk cId="2788963045" sldId="332"/>
            <ac:spMk id="31" creationId="{737199B1-3F9D-1F35-2B32-FD419FA6B07F}"/>
          </ac:spMkLst>
        </pc:spChg>
        <pc:spChg chg="mod">
          <ac:chgData name="Owen Hoek" userId="ae43f909e3cb95c1" providerId="LiveId" clId="{724A27E2-EC53-40AE-98E5-18FAF3EEDB12}" dt="2026-01-09T08:19:53.946" v="1745" actId="207"/>
          <ac:spMkLst>
            <pc:docMk/>
            <pc:sldMk cId="2788963045" sldId="332"/>
            <ac:spMk id="32" creationId="{B26524EF-11E0-C713-38EA-755F7C53D35D}"/>
          </ac:spMkLst>
        </pc:spChg>
        <pc:spChg chg="mod">
          <ac:chgData name="Owen Hoek" userId="ae43f909e3cb95c1" providerId="LiveId" clId="{724A27E2-EC53-40AE-98E5-18FAF3EEDB12}" dt="2026-01-09T08:19:53.946" v="1745" actId="207"/>
          <ac:spMkLst>
            <pc:docMk/>
            <pc:sldMk cId="2788963045" sldId="332"/>
            <ac:spMk id="33" creationId="{D340639B-86DE-4991-E73B-903465C0F7AB}"/>
          </ac:spMkLst>
        </pc:spChg>
        <pc:spChg chg="mod">
          <ac:chgData name="Owen Hoek" userId="ae43f909e3cb95c1" providerId="LiveId" clId="{724A27E2-EC53-40AE-98E5-18FAF3EEDB12}" dt="2026-01-09T08:24:24.957" v="1829" actId="20577"/>
          <ac:spMkLst>
            <pc:docMk/>
            <pc:sldMk cId="2788963045" sldId="332"/>
            <ac:spMk id="48" creationId="{F3D02614-67D4-C8D6-F8C3-BE7F21906794}"/>
          </ac:spMkLst>
        </pc:spChg>
      </pc:sldChg>
      <pc:sldChg chg="addSp delSp modSp add mod delAnim modAnim">
        <pc:chgData name="Owen Hoek" userId="ae43f909e3cb95c1" providerId="LiveId" clId="{724A27E2-EC53-40AE-98E5-18FAF3EEDB12}" dt="2026-01-09T08:13:32.797" v="1498"/>
        <pc:sldMkLst>
          <pc:docMk/>
          <pc:sldMk cId="2901108012" sldId="333"/>
        </pc:sldMkLst>
        <pc:spChg chg="mod">
          <ac:chgData name="Owen Hoek" userId="ae43f909e3cb95c1" providerId="LiveId" clId="{724A27E2-EC53-40AE-98E5-18FAF3EEDB12}" dt="2026-01-09T08:10:31.260" v="1415" actId="20577"/>
          <ac:spMkLst>
            <pc:docMk/>
            <pc:sldMk cId="2901108012" sldId="333"/>
            <ac:spMk id="30" creationId="{9821AF40-1BEF-2E82-34E3-34A8638BD8D9}"/>
          </ac:spMkLst>
        </pc:spChg>
        <pc:spChg chg="mod">
          <ac:chgData name="Owen Hoek" userId="ae43f909e3cb95c1" providerId="LiveId" clId="{724A27E2-EC53-40AE-98E5-18FAF3EEDB12}" dt="2026-01-09T08:12:53.726" v="1476" actId="122"/>
          <ac:spMkLst>
            <pc:docMk/>
            <pc:sldMk cId="2901108012" sldId="333"/>
            <ac:spMk id="31" creationId="{CD98790E-4758-36EC-366B-AEA6E2B942E3}"/>
          </ac:spMkLst>
        </pc:spChg>
        <pc:spChg chg="mod">
          <ac:chgData name="Owen Hoek" userId="ae43f909e3cb95c1" providerId="LiveId" clId="{724A27E2-EC53-40AE-98E5-18FAF3EEDB12}" dt="2026-01-09T08:12:24.611" v="1450" actId="20577"/>
          <ac:spMkLst>
            <pc:docMk/>
            <pc:sldMk cId="2901108012" sldId="333"/>
            <ac:spMk id="32" creationId="{F7D616AF-D851-A158-5AF6-40396105C04E}"/>
          </ac:spMkLst>
        </pc:spChg>
        <pc:spChg chg="mod">
          <ac:chgData name="Owen Hoek" userId="ae43f909e3cb95c1" providerId="LiveId" clId="{724A27E2-EC53-40AE-98E5-18FAF3EEDB12}" dt="2026-01-09T08:13:21.270" v="1496" actId="20577"/>
          <ac:spMkLst>
            <pc:docMk/>
            <pc:sldMk cId="2901108012" sldId="333"/>
            <ac:spMk id="33" creationId="{3AB96A97-2C9E-C118-9B91-A1E1F32C09C9}"/>
          </ac:spMkLst>
        </pc:spChg>
        <pc:picChg chg="add mod">
          <ac:chgData name="Owen Hoek" userId="ae43f909e3cb95c1" providerId="LiveId" clId="{724A27E2-EC53-40AE-98E5-18FAF3EEDB12}" dt="2026-01-09T08:05:34.098" v="1287"/>
          <ac:picMkLst>
            <pc:docMk/>
            <pc:sldMk cId="2901108012" sldId="333"/>
            <ac:picMk id="9" creationId="{20A67EC2-A7BB-2AB8-640F-185C0920FF26}"/>
          </ac:picMkLst>
        </pc:picChg>
        <pc:picChg chg="add mod">
          <ac:chgData name="Owen Hoek" userId="ae43f909e3cb95c1" providerId="LiveId" clId="{724A27E2-EC53-40AE-98E5-18FAF3EEDB12}" dt="2026-01-09T08:07:09.456" v="1289" actId="1076"/>
          <ac:picMkLst>
            <pc:docMk/>
            <pc:sldMk cId="2901108012" sldId="333"/>
            <ac:picMk id="22" creationId="{7081864D-AFE5-9141-4418-83603E63EACC}"/>
          </ac:picMkLst>
        </pc:picChg>
        <pc:picChg chg="del">
          <ac:chgData name="Owen Hoek" userId="ae43f909e3cb95c1" providerId="LiveId" clId="{724A27E2-EC53-40AE-98E5-18FAF3EEDB12}" dt="2026-01-09T08:10:57.235" v="1416" actId="478"/>
          <ac:picMkLst>
            <pc:docMk/>
            <pc:sldMk cId="2901108012" sldId="333"/>
            <ac:picMk id="36" creationId="{5849528D-ECA8-FFC6-544E-6CFD2EC5C5E2}"/>
          </ac:picMkLst>
        </pc:picChg>
        <pc:picChg chg="del">
          <ac:chgData name="Owen Hoek" userId="ae43f909e3cb95c1" providerId="LiveId" clId="{724A27E2-EC53-40AE-98E5-18FAF3EEDB12}" dt="2026-01-09T08:10:58.156" v="1417" actId="478"/>
          <ac:picMkLst>
            <pc:docMk/>
            <pc:sldMk cId="2901108012" sldId="333"/>
            <ac:picMk id="37" creationId="{E6DB3728-CFA7-9BE2-70B0-AFEC794B9A94}"/>
          </ac:picMkLst>
        </pc:picChg>
      </pc:sldChg>
      <pc:sldChg chg="modSp add mod ord">
        <pc:chgData name="Owen Hoek" userId="ae43f909e3cb95c1" providerId="LiveId" clId="{724A27E2-EC53-40AE-98E5-18FAF3EEDB12}" dt="2026-01-09T08:19:40.835" v="1743" actId="207"/>
        <pc:sldMkLst>
          <pc:docMk/>
          <pc:sldMk cId="2232209357" sldId="334"/>
        </pc:sldMkLst>
        <pc:spChg chg="mod">
          <ac:chgData name="Owen Hoek" userId="ae43f909e3cb95c1" providerId="LiveId" clId="{724A27E2-EC53-40AE-98E5-18FAF3EEDB12}" dt="2026-01-09T08:19:40.835" v="1743" actId="207"/>
          <ac:spMkLst>
            <pc:docMk/>
            <pc:sldMk cId="2232209357" sldId="334"/>
            <ac:spMk id="30" creationId="{0519DDA3-536B-64B6-3599-13B8A9DCFC10}"/>
          </ac:spMkLst>
        </pc:spChg>
        <pc:spChg chg="mod">
          <ac:chgData name="Owen Hoek" userId="ae43f909e3cb95c1" providerId="LiveId" clId="{724A27E2-EC53-40AE-98E5-18FAF3EEDB12}" dt="2026-01-09T08:19:40.835" v="1743" actId="207"/>
          <ac:spMkLst>
            <pc:docMk/>
            <pc:sldMk cId="2232209357" sldId="334"/>
            <ac:spMk id="31" creationId="{D0AA6AC1-EEF0-69F0-82B9-4743A938E84F}"/>
          </ac:spMkLst>
        </pc:spChg>
        <pc:spChg chg="mod">
          <ac:chgData name="Owen Hoek" userId="ae43f909e3cb95c1" providerId="LiveId" clId="{724A27E2-EC53-40AE-98E5-18FAF3EEDB12}" dt="2026-01-09T08:19:40.835" v="1743" actId="207"/>
          <ac:spMkLst>
            <pc:docMk/>
            <pc:sldMk cId="2232209357" sldId="334"/>
            <ac:spMk id="32" creationId="{F3E9BBD5-D3F8-3EF2-1506-DF08BD9E68EF}"/>
          </ac:spMkLst>
        </pc:spChg>
        <pc:spChg chg="mod">
          <ac:chgData name="Owen Hoek" userId="ae43f909e3cb95c1" providerId="LiveId" clId="{724A27E2-EC53-40AE-98E5-18FAF3EEDB12}" dt="2026-01-09T08:19:40.835" v="1743" actId="207"/>
          <ac:spMkLst>
            <pc:docMk/>
            <pc:sldMk cId="2232209357" sldId="334"/>
            <ac:spMk id="33" creationId="{CE3B9B68-9FCC-365B-11B1-A54F6D6AD5BD}"/>
          </ac:spMkLst>
        </pc:spChg>
        <pc:spChg chg="mod">
          <ac:chgData name="Owen Hoek" userId="ae43f909e3cb95c1" providerId="LiveId" clId="{724A27E2-EC53-40AE-98E5-18FAF3EEDB12}" dt="2026-01-09T08:14:26.031" v="1504" actId="20577"/>
          <ac:spMkLst>
            <pc:docMk/>
            <pc:sldMk cId="2232209357" sldId="334"/>
            <ac:spMk id="48" creationId="{4F30D3B7-59D9-0438-9B5F-55784C0C3F04}"/>
          </ac:spMkLst>
        </pc:spChg>
      </pc:sldChg>
      <pc:sldChg chg="addSp delSp modSp add mod delAnim modAnim">
        <pc:chgData name="Owen Hoek" userId="ae43f909e3cb95c1" providerId="LiveId" clId="{724A27E2-EC53-40AE-98E5-18FAF3EEDB12}" dt="2026-01-09T08:19:59.159" v="1746" actId="207"/>
        <pc:sldMkLst>
          <pc:docMk/>
          <pc:sldMk cId="1427489618" sldId="335"/>
        </pc:sldMkLst>
        <pc:spChg chg="mod">
          <ac:chgData name="Owen Hoek" userId="ae43f909e3cb95c1" providerId="LiveId" clId="{724A27E2-EC53-40AE-98E5-18FAF3EEDB12}" dt="2026-01-09T08:19:59.159" v="1746" actId="207"/>
          <ac:spMkLst>
            <pc:docMk/>
            <pc:sldMk cId="1427489618" sldId="335"/>
            <ac:spMk id="30" creationId="{3060D032-C961-7F78-AD2A-14895F8A8310}"/>
          </ac:spMkLst>
        </pc:spChg>
        <pc:spChg chg="mod">
          <ac:chgData name="Owen Hoek" userId="ae43f909e3cb95c1" providerId="LiveId" clId="{724A27E2-EC53-40AE-98E5-18FAF3EEDB12}" dt="2026-01-09T08:19:59.159" v="1746" actId="207"/>
          <ac:spMkLst>
            <pc:docMk/>
            <pc:sldMk cId="1427489618" sldId="335"/>
            <ac:spMk id="31" creationId="{63344989-E891-6C94-6094-4CB6210E38BE}"/>
          </ac:spMkLst>
        </pc:spChg>
        <pc:spChg chg="mod">
          <ac:chgData name="Owen Hoek" userId="ae43f909e3cb95c1" providerId="LiveId" clId="{724A27E2-EC53-40AE-98E5-18FAF3EEDB12}" dt="2026-01-09T08:19:59.159" v="1746" actId="207"/>
          <ac:spMkLst>
            <pc:docMk/>
            <pc:sldMk cId="1427489618" sldId="335"/>
            <ac:spMk id="32" creationId="{A12D73BA-EEFC-8D12-87EC-040F475BB3BF}"/>
          </ac:spMkLst>
        </pc:spChg>
        <pc:spChg chg="mod">
          <ac:chgData name="Owen Hoek" userId="ae43f909e3cb95c1" providerId="LiveId" clId="{724A27E2-EC53-40AE-98E5-18FAF3EEDB12}" dt="2026-01-09T08:19:59.159" v="1746" actId="207"/>
          <ac:spMkLst>
            <pc:docMk/>
            <pc:sldMk cId="1427489618" sldId="335"/>
            <ac:spMk id="33" creationId="{296D3209-1C74-D272-CA8D-ECF767D4DD9C}"/>
          </ac:spMkLst>
        </pc:spChg>
        <pc:picChg chg="add mod">
          <ac:chgData name="Owen Hoek" userId="ae43f909e3cb95c1" providerId="LiveId" clId="{724A27E2-EC53-40AE-98E5-18FAF3EEDB12}" dt="2026-01-09T08:17:15.439" v="1597"/>
          <ac:picMkLst>
            <pc:docMk/>
            <pc:sldMk cId="1427489618" sldId="335"/>
            <ac:picMk id="2" creationId="{B8A31C04-9D3E-9EAA-B228-5F4ED4199AB2}"/>
          </ac:picMkLst>
        </pc:picChg>
        <pc:picChg chg="del">
          <ac:chgData name="Owen Hoek" userId="ae43f909e3cb95c1" providerId="LiveId" clId="{724A27E2-EC53-40AE-98E5-18FAF3EEDB12}" dt="2026-01-09T08:17:21.035" v="1601" actId="478"/>
          <ac:picMkLst>
            <pc:docMk/>
            <pc:sldMk cId="1427489618" sldId="335"/>
            <ac:picMk id="5" creationId="{0156C307-8D44-123F-97C3-F9A83A466019}"/>
          </ac:picMkLst>
        </pc:picChg>
      </pc:sldChg>
      <pc:sldChg chg="modSp add mod modAnim">
        <pc:chgData name="Owen Hoek" userId="ae43f909e3cb95c1" providerId="LiveId" clId="{724A27E2-EC53-40AE-98E5-18FAF3EEDB12}" dt="2026-01-09T08:23:59.213" v="1827"/>
        <pc:sldMkLst>
          <pc:docMk/>
          <pc:sldMk cId="2067623876" sldId="336"/>
        </pc:sldMkLst>
        <pc:spChg chg="mod">
          <ac:chgData name="Owen Hoek" userId="ae43f909e3cb95c1" providerId="LiveId" clId="{724A27E2-EC53-40AE-98E5-18FAF3EEDB12}" dt="2026-01-09T08:22:56.047" v="1791" actId="20577"/>
          <ac:spMkLst>
            <pc:docMk/>
            <pc:sldMk cId="2067623876" sldId="336"/>
            <ac:spMk id="30" creationId="{CAEF2A38-016B-B046-8E90-A70FFFF0211C}"/>
          </ac:spMkLst>
        </pc:spChg>
        <pc:spChg chg="mod">
          <ac:chgData name="Owen Hoek" userId="ae43f909e3cb95c1" providerId="LiveId" clId="{724A27E2-EC53-40AE-98E5-18FAF3EEDB12}" dt="2026-01-09T08:22:18.795" v="1779" actId="20577"/>
          <ac:spMkLst>
            <pc:docMk/>
            <pc:sldMk cId="2067623876" sldId="336"/>
            <ac:spMk id="31" creationId="{BC644FC0-70D7-4DA4-7DC1-9147D32E48A9}"/>
          </ac:spMkLst>
        </pc:spChg>
        <pc:spChg chg="mod">
          <ac:chgData name="Owen Hoek" userId="ae43f909e3cb95c1" providerId="LiveId" clId="{724A27E2-EC53-40AE-98E5-18FAF3EEDB12}" dt="2026-01-09T08:23:16.495" v="1805" actId="20577"/>
          <ac:spMkLst>
            <pc:docMk/>
            <pc:sldMk cId="2067623876" sldId="336"/>
            <ac:spMk id="32" creationId="{D9DAA3CF-41B1-BCC7-72F7-F884531A3C33}"/>
          </ac:spMkLst>
        </pc:spChg>
        <pc:spChg chg="mod">
          <ac:chgData name="Owen Hoek" userId="ae43f909e3cb95c1" providerId="LiveId" clId="{724A27E2-EC53-40AE-98E5-18FAF3EEDB12}" dt="2026-01-09T08:23:33.531" v="1825" actId="20577"/>
          <ac:spMkLst>
            <pc:docMk/>
            <pc:sldMk cId="2067623876" sldId="336"/>
            <ac:spMk id="33" creationId="{5A630366-4C33-3AFB-F3E9-EE67BC8411C4}"/>
          </ac:spMkLst>
        </pc:spChg>
        <pc:picChg chg="mod">
          <ac:chgData name="Owen Hoek" userId="ae43f909e3cb95c1" providerId="LiveId" clId="{724A27E2-EC53-40AE-98E5-18FAF3EEDB12}" dt="2026-01-09T08:22:08.522" v="1753" actId="14826"/>
          <ac:picMkLst>
            <pc:docMk/>
            <pc:sldMk cId="2067623876" sldId="336"/>
            <ac:picMk id="36" creationId="{A4EC3A53-A72F-3FF5-184E-6D8AADCDE926}"/>
          </ac:picMkLst>
        </pc:picChg>
      </pc:sldChg>
      <pc:sldChg chg="modSp add mod modAnim">
        <pc:chgData name="Owen Hoek" userId="ae43f909e3cb95c1" providerId="LiveId" clId="{724A27E2-EC53-40AE-98E5-18FAF3EEDB12}" dt="2026-01-09T08:26:52.646" v="1902"/>
        <pc:sldMkLst>
          <pc:docMk/>
          <pc:sldMk cId="2928968218" sldId="337"/>
        </pc:sldMkLst>
        <pc:spChg chg="mod">
          <ac:chgData name="Owen Hoek" userId="ae43f909e3cb95c1" providerId="LiveId" clId="{724A27E2-EC53-40AE-98E5-18FAF3EEDB12}" dt="2026-01-09T08:26:19.247" v="1873" actId="20577"/>
          <ac:spMkLst>
            <pc:docMk/>
            <pc:sldMk cId="2928968218" sldId="337"/>
            <ac:spMk id="30" creationId="{79B8DE4B-A6D0-0788-F304-6759602DFA93}"/>
          </ac:spMkLst>
        </pc:spChg>
        <pc:spChg chg="mod">
          <ac:chgData name="Owen Hoek" userId="ae43f909e3cb95c1" providerId="LiveId" clId="{724A27E2-EC53-40AE-98E5-18FAF3EEDB12}" dt="2026-01-09T08:26:26.184" v="1890" actId="20577"/>
          <ac:spMkLst>
            <pc:docMk/>
            <pc:sldMk cId="2928968218" sldId="337"/>
            <ac:spMk id="31" creationId="{737199B1-3F9D-1F35-2B32-FD419FA6B07F}"/>
          </ac:spMkLst>
        </pc:spChg>
        <pc:spChg chg="mod">
          <ac:chgData name="Owen Hoek" userId="ae43f909e3cb95c1" providerId="LiveId" clId="{724A27E2-EC53-40AE-98E5-18FAF3EEDB12}" dt="2026-01-09T08:26:22.792" v="1882" actId="20577"/>
          <ac:spMkLst>
            <pc:docMk/>
            <pc:sldMk cId="2928968218" sldId="337"/>
            <ac:spMk id="32" creationId="{B26524EF-11E0-C713-38EA-755F7C53D35D}"/>
          </ac:spMkLst>
        </pc:spChg>
        <pc:spChg chg="mod">
          <ac:chgData name="Owen Hoek" userId="ae43f909e3cb95c1" providerId="LiveId" clId="{724A27E2-EC53-40AE-98E5-18FAF3EEDB12}" dt="2026-01-09T08:26:37.241" v="1900" actId="20577"/>
          <ac:spMkLst>
            <pc:docMk/>
            <pc:sldMk cId="2928968218" sldId="337"/>
            <ac:spMk id="33" creationId="{D340639B-86DE-4991-E73B-903465C0F7AB}"/>
          </ac:spMkLst>
        </pc:spChg>
        <pc:spChg chg="mod">
          <ac:chgData name="Owen Hoek" userId="ae43f909e3cb95c1" providerId="LiveId" clId="{724A27E2-EC53-40AE-98E5-18FAF3EEDB12}" dt="2026-01-09T08:26:11.019" v="1861" actId="20577"/>
          <ac:spMkLst>
            <pc:docMk/>
            <pc:sldMk cId="2928968218" sldId="337"/>
            <ac:spMk id="48" creationId="{F3D02614-67D4-C8D6-F8C3-BE7F21906794}"/>
          </ac:spMkLst>
        </pc:spChg>
      </pc:sldChg>
      <pc:sldChg chg="addSp delSp modSp add mod delAnim modAnim">
        <pc:chgData name="Owen Hoek" userId="ae43f909e3cb95c1" providerId="LiveId" clId="{724A27E2-EC53-40AE-98E5-18FAF3EEDB12}" dt="2026-01-09T08:35:21.746" v="2022"/>
        <pc:sldMkLst>
          <pc:docMk/>
          <pc:sldMk cId="156330224" sldId="338"/>
        </pc:sldMkLst>
        <pc:spChg chg="mod">
          <ac:chgData name="Owen Hoek" userId="ae43f909e3cb95c1" providerId="LiveId" clId="{724A27E2-EC53-40AE-98E5-18FAF3EEDB12}" dt="2026-01-09T08:32:35.259" v="1928" actId="20577"/>
          <ac:spMkLst>
            <pc:docMk/>
            <pc:sldMk cId="156330224" sldId="338"/>
            <ac:spMk id="30" creationId="{3060D032-C961-7F78-AD2A-14895F8A8310}"/>
          </ac:spMkLst>
        </pc:spChg>
        <pc:spChg chg="mod">
          <ac:chgData name="Owen Hoek" userId="ae43f909e3cb95c1" providerId="LiveId" clId="{724A27E2-EC53-40AE-98E5-18FAF3EEDB12}" dt="2026-01-09T08:34:20.615" v="1970" actId="20577"/>
          <ac:spMkLst>
            <pc:docMk/>
            <pc:sldMk cId="156330224" sldId="338"/>
            <ac:spMk id="31" creationId="{63344989-E891-6C94-6094-4CB6210E38BE}"/>
          </ac:spMkLst>
        </pc:spChg>
        <pc:spChg chg="mod">
          <ac:chgData name="Owen Hoek" userId="ae43f909e3cb95c1" providerId="LiveId" clId="{724A27E2-EC53-40AE-98E5-18FAF3EEDB12}" dt="2026-01-09T08:34:51.969" v="2018" actId="20577"/>
          <ac:spMkLst>
            <pc:docMk/>
            <pc:sldMk cId="156330224" sldId="338"/>
            <ac:spMk id="32" creationId="{A12D73BA-EEFC-8D12-87EC-040F475BB3BF}"/>
          </ac:spMkLst>
        </pc:spChg>
        <pc:spChg chg="mod">
          <ac:chgData name="Owen Hoek" userId="ae43f909e3cb95c1" providerId="LiveId" clId="{724A27E2-EC53-40AE-98E5-18FAF3EEDB12}" dt="2026-01-09T08:34:41.231" v="1999" actId="20577"/>
          <ac:spMkLst>
            <pc:docMk/>
            <pc:sldMk cId="156330224" sldId="338"/>
            <ac:spMk id="33" creationId="{296D3209-1C74-D272-CA8D-ECF767D4DD9C}"/>
          </ac:spMkLst>
        </pc:spChg>
        <pc:picChg chg="del">
          <ac:chgData name="Owen Hoek" userId="ae43f909e3cb95c1" providerId="LiveId" clId="{724A27E2-EC53-40AE-98E5-18FAF3EEDB12}" dt="2026-01-09T08:32:18.970" v="1905" actId="478"/>
          <ac:picMkLst>
            <pc:docMk/>
            <pc:sldMk cId="156330224" sldId="338"/>
            <ac:picMk id="2" creationId="{B8A31C04-9D3E-9EAA-B228-5F4ED4199AB2}"/>
          </ac:picMkLst>
        </pc:picChg>
        <pc:picChg chg="add mod">
          <ac:chgData name="Owen Hoek" userId="ae43f909e3cb95c1" providerId="LiveId" clId="{724A27E2-EC53-40AE-98E5-18FAF3EEDB12}" dt="2026-01-09T08:32:17.804" v="1904"/>
          <ac:picMkLst>
            <pc:docMk/>
            <pc:sldMk cId="156330224" sldId="338"/>
            <ac:picMk id="4" creationId="{89EAFEA9-C3D6-3CBF-BFB0-31773AF03D03}"/>
          </ac:picMkLst>
        </pc:picChg>
      </pc:sldChg>
      <pc:sldChg chg="modSp add mod modAnim">
        <pc:chgData name="Owen Hoek" userId="ae43f909e3cb95c1" providerId="LiveId" clId="{724A27E2-EC53-40AE-98E5-18FAF3EEDB12}" dt="2026-01-09T08:38:42.217" v="2081"/>
        <pc:sldMkLst>
          <pc:docMk/>
          <pc:sldMk cId="2758877619" sldId="339"/>
        </pc:sldMkLst>
        <pc:spChg chg="mod">
          <ac:chgData name="Owen Hoek" userId="ae43f909e3cb95c1" providerId="LiveId" clId="{724A27E2-EC53-40AE-98E5-18FAF3EEDB12}" dt="2026-01-09T08:38:31.390" v="2079" actId="20577"/>
          <ac:spMkLst>
            <pc:docMk/>
            <pc:sldMk cId="2758877619" sldId="339"/>
            <ac:spMk id="30" creationId="{CAEF2A38-016B-B046-8E90-A70FFFF0211C}"/>
          </ac:spMkLst>
        </pc:spChg>
        <pc:spChg chg="mod">
          <ac:chgData name="Owen Hoek" userId="ae43f909e3cb95c1" providerId="LiveId" clId="{724A27E2-EC53-40AE-98E5-18FAF3EEDB12}" dt="2026-01-09T08:37:15.219" v="2064" actId="20577"/>
          <ac:spMkLst>
            <pc:docMk/>
            <pc:sldMk cId="2758877619" sldId="339"/>
            <ac:spMk id="31" creationId="{BC644FC0-70D7-4DA4-7DC1-9147D32E48A9}"/>
          </ac:spMkLst>
        </pc:spChg>
        <pc:spChg chg="mod">
          <ac:chgData name="Owen Hoek" userId="ae43f909e3cb95c1" providerId="LiveId" clId="{724A27E2-EC53-40AE-98E5-18FAF3EEDB12}" dt="2026-01-09T08:37:08.712" v="2050" actId="20577"/>
          <ac:spMkLst>
            <pc:docMk/>
            <pc:sldMk cId="2758877619" sldId="339"/>
            <ac:spMk id="32" creationId="{D9DAA3CF-41B1-BCC7-72F7-F884531A3C33}"/>
          </ac:spMkLst>
        </pc:spChg>
        <pc:spChg chg="mod">
          <ac:chgData name="Owen Hoek" userId="ae43f909e3cb95c1" providerId="LiveId" clId="{724A27E2-EC53-40AE-98E5-18FAF3EEDB12}" dt="2026-01-09T08:37:00.545" v="2031" actId="20577"/>
          <ac:spMkLst>
            <pc:docMk/>
            <pc:sldMk cId="2758877619" sldId="339"/>
            <ac:spMk id="33" creationId="{5A630366-4C33-3AFB-F3E9-EE67BC8411C4}"/>
          </ac:spMkLst>
        </pc:spChg>
        <pc:picChg chg="mod">
          <ac:chgData name="Owen Hoek" userId="ae43f909e3cb95c1" providerId="LiveId" clId="{724A27E2-EC53-40AE-98E5-18FAF3EEDB12}" dt="2026-01-09T08:37:42.317" v="2065" actId="14826"/>
          <ac:picMkLst>
            <pc:docMk/>
            <pc:sldMk cId="2758877619" sldId="339"/>
            <ac:picMk id="36" creationId="{A4EC3A53-A72F-3FF5-184E-6D8AADCDE926}"/>
          </ac:picMkLst>
        </pc:picChg>
      </pc:sldChg>
      <pc:sldChg chg="addSp delSp modSp add mod delAnim modAnim">
        <pc:chgData name="Owen Hoek" userId="ae43f909e3cb95c1" providerId="LiveId" clId="{724A27E2-EC53-40AE-98E5-18FAF3EEDB12}" dt="2026-01-09T08:47:36.743" v="2240" actId="478"/>
        <pc:sldMkLst>
          <pc:docMk/>
          <pc:sldMk cId="1870297836" sldId="340"/>
        </pc:sldMkLst>
        <pc:spChg chg="mod">
          <ac:chgData name="Owen Hoek" userId="ae43f909e3cb95c1" providerId="LiveId" clId="{724A27E2-EC53-40AE-98E5-18FAF3EEDB12}" dt="2026-01-09T08:43:55.099" v="2178" actId="20577"/>
          <ac:spMkLst>
            <pc:docMk/>
            <pc:sldMk cId="1870297836" sldId="340"/>
            <ac:spMk id="30" creationId="{9821AF40-1BEF-2E82-34E3-34A8638BD8D9}"/>
          </ac:spMkLst>
        </pc:spChg>
        <pc:spChg chg="mod">
          <ac:chgData name="Owen Hoek" userId="ae43f909e3cb95c1" providerId="LiveId" clId="{724A27E2-EC53-40AE-98E5-18FAF3EEDB12}" dt="2026-01-09T08:44:10.922" v="2195" actId="20577"/>
          <ac:spMkLst>
            <pc:docMk/>
            <pc:sldMk cId="1870297836" sldId="340"/>
            <ac:spMk id="31" creationId="{CD98790E-4758-36EC-366B-AEA6E2B942E3}"/>
          </ac:spMkLst>
        </pc:spChg>
        <pc:spChg chg="mod">
          <ac:chgData name="Owen Hoek" userId="ae43f909e3cb95c1" providerId="LiveId" clId="{724A27E2-EC53-40AE-98E5-18FAF3EEDB12}" dt="2026-01-09T08:42:36.096" v="2113" actId="20577"/>
          <ac:spMkLst>
            <pc:docMk/>
            <pc:sldMk cId="1870297836" sldId="340"/>
            <ac:spMk id="32" creationId="{F7D616AF-D851-A158-5AF6-40396105C04E}"/>
          </ac:spMkLst>
        </pc:spChg>
        <pc:spChg chg="mod">
          <ac:chgData name="Owen Hoek" userId="ae43f909e3cb95c1" providerId="LiveId" clId="{724A27E2-EC53-40AE-98E5-18FAF3EEDB12}" dt="2026-01-09T08:44:38.684" v="2218" actId="20577"/>
          <ac:spMkLst>
            <pc:docMk/>
            <pc:sldMk cId="1870297836" sldId="340"/>
            <ac:spMk id="33" creationId="{3AB96A97-2C9E-C118-9B91-A1E1F32C09C9}"/>
          </ac:spMkLst>
        </pc:spChg>
        <pc:picChg chg="del">
          <ac:chgData name="Owen Hoek" userId="ae43f909e3cb95c1" providerId="LiveId" clId="{724A27E2-EC53-40AE-98E5-18FAF3EEDB12}" dt="2026-01-09T08:47:36.743" v="2240" actId="478"/>
          <ac:picMkLst>
            <pc:docMk/>
            <pc:sldMk cId="1870297836" sldId="340"/>
            <ac:picMk id="9" creationId="{20A67EC2-A7BB-2AB8-640F-185C0920FF26}"/>
          </ac:picMkLst>
        </pc:picChg>
        <pc:picChg chg="del">
          <ac:chgData name="Owen Hoek" userId="ae43f909e3cb95c1" providerId="LiveId" clId="{724A27E2-EC53-40AE-98E5-18FAF3EEDB12}" dt="2026-01-09T08:47:36.251" v="2239" actId="478"/>
          <ac:picMkLst>
            <pc:docMk/>
            <pc:sldMk cId="1870297836" sldId="340"/>
            <ac:picMk id="22" creationId="{7081864D-AFE5-9141-4418-83603E63EACC}"/>
          </ac:picMkLst>
        </pc:picChg>
        <pc:picChg chg="add del mod">
          <ac:chgData name="Owen Hoek" userId="ae43f909e3cb95c1" providerId="LiveId" clId="{724A27E2-EC53-40AE-98E5-18FAF3EEDB12}" dt="2026-01-09T08:41:44.285" v="2084" actId="478"/>
          <ac:picMkLst>
            <pc:docMk/>
            <pc:sldMk cId="1870297836" sldId="340"/>
            <ac:picMk id="29" creationId="{33DA1B3E-E85B-7AE6-2D21-E944CD92A0A5}"/>
          </ac:picMkLst>
        </pc:picChg>
        <pc:picChg chg="add mod">
          <ac:chgData name="Owen Hoek" userId="ae43f909e3cb95c1" providerId="LiveId" clId="{724A27E2-EC53-40AE-98E5-18FAF3EEDB12}" dt="2026-01-09T08:41:42.973" v="2083"/>
          <ac:picMkLst>
            <pc:docMk/>
            <pc:sldMk cId="1870297836" sldId="340"/>
            <ac:picMk id="35" creationId="{EF74D824-0059-483A-22DD-4EBDDBF9AEA1}"/>
          </ac:picMkLst>
        </pc:picChg>
        <pc:picChg chg="add mod">
          <ac:chgData name="Owen Hoek" userId="ae43f909e3cb95c1" providerId="LiveId" clId="{724A27E2-EC53-40AE-98E5-18FAF3EEDB12}" dt="2026-01-09T08:45:14.139" v="2231" actId="1076"/>
          <ac:picMkLst>
            <pc:docMk/>
            <pc:sldMk cId="1870297836" sldId="340"/>
            <ac:picMk id="36" creationId="{987B6479-BF99-6AD2-0F12-E45C213239F7}"/>
          </ac:picMkLst>
        </pc:picChg>
      </pc:sldChg>
      <pc:sldChg chg="add del">
        <pc:chgData name="Owen Hoek" userId="ae43f909e3cb95c1" providerId="LiveId" clId="{724A27E2-EC53-40AE-98E5-18FAF3EEDB12}" dt="2026-01-09T08:47:44.327" v="2242" actId="47"/>
        <pc:sldMkLst>
          <pc:docMk/>
          <pc:sldMk cId="208861343" sldId="341"/>
        </pc:sldMkLst>
      </pc:sldChg>
      <pc:sldChg chg="modSp add mod modAnim">
        <pc:chgData name="Owen Hoek" userId="ae43f909e3cb95c1" providerId="LiveId" clId="{724A27E2-EC53-40AE-98E5-18FAF3EEDB12}" dt="2026-01-09T08:49:43.089" v="2335"/>
        <pc:sldMkLst>
          <pc:docMk/>
          <pc:sldMk cId="1055262150" sldId="341"/>
        </pc:sldMkLst>
        <pc:spChg chg="mod">
          <ac:chgData name="Owen Hoek" userId="ae43f909e3cb95c1" providerId="LiveId" clId="{724A27E2-EC53-40AE-98E5-18FAF3EEDB12}" dt="2026-01-09T08:49:15.675" v="2321" actId="20577"/>
          <ac:spMkLst>
            <pc:docMk/>
            <pc:sldMk cId="1055262150" sldId="341"/>
            <ac:spMk id="30" creationId="{0519DDA3-536B-64B6-3599-13B8A9DCFC10}"/>
          </ac:spMkLst>
        </pc:spChg>
        <pc:spChg chg="mod">
          <ac:chgData name="Owen Hoek" userId="ae43f909e3cb95c1" providerId="LiveId" clId="{724A27E2-EC53-40AE-98E5-18FAF3EEDB12}" dt="2026-01-09T08:49:22.670" v="2326" actId="20577"/>
          <ac:spMkLst>
            <pc:docMk/>
            <pc:sldMk cId="1055262150" sldId="341"/>
            <ac:spMk id="31" creationId="{D0AA6AC1-EEF0-69F0-82B9-4743A938E84F}"/>
          </ac:spMkLst>
        </pc:spChg>
        <pc:spChg chg="mod">
          <ac:chgData name="Owen Hoek" userId="ae43f909e3cb95c1" providerId="LiveId" clId="{724A27E2-EC53-40AE-98E5-18FAF3EEDB12}" dt="2026-01-09T08:49:12.455" v="2317"/>
          <ac:spMkLst>
            <pc:docMk/>
            <pc:sldMk cId="1055262150" sldId="341"/>
            <ac:spMk id="32" creationId="{F3E9BBD5-D3F8-3EF2-1506-DF08BD9E68EF}"/>
          </ac:spMkLst>
        </pc:spChg>
        <pc:spChg chg="mod">
          <ac:chgData name="Owen Hoek" userId="ae43f909e3cb95c1" providerId="LiveId" clId="{724A27E2-EC53-40AE-98E5-18FAF3EEDB12}" dt="2026-01-09T08:49:29.276" v="2331" actId="20577"/>
          <ac:spMkLst>
            <pc:docMk/>
            <pc:sldMk cId="1055262150" sldId="341"/>
            <ac:spMk id="33" creationId="{CE3B9B68-9FCC-365B-11B1-A54F6D6AD5BD}"/>
          </ac:spMkLst>
        </pc:spChg>
        <pc:spChg chg="mod">
          <ac:chgData name="Owen Hoek" userId="ae43f909e3cb95c1" providerId="LiveId" clId="{724A27E2-EC53-40AE-98E5-18FAF3EEDB12}" dt="2026-01-09T08:48:50.484" v="2309" actId="20577"/>
          <ac:spMkLst>
            <pc:docMk/>
            <pc:sldMk cId="1055262150" sldId="341"/>
            <ac:spMk id="48" creationId="{4F30D3B7-59D9-0438-9B5F-55784C0C3F04}"/>
          </ac:spMkLst>
        </pc:spChg>
      </pc:sldChg>
      <pc:sldChg chg="modSp add mod modAnim">
        <pc:chgData name="Owen Hoek" userId="ae43f909e3cb95c1" providerId="LiveId" clId="{724A27E2-EC53-40AE-98E5-18FAF3EEDB12}" dt="2026-01-09T08:52:54.156" v="2417"/>
        <pc:sldMkLst>
          <pc:docMk/>
          <pc:sldMk cId="3606755776" sldId="342"/>
        </pc:sldMkLst>
        <pc:spChg chg="mod">
          <ac:chgData name="Owen Hoek" userId="ae43f909e3cb95c1" providerId="LiveId" clId="{724A27E2-EC53-40AE-98E5-18FAF3EEDB12}" dt="2026-01-09T08:51:33.267" v="2380" actId="20577"/>
          <ac:spMkLst>
            <pc:docMk/>
            <pc:sldMk cId="3606755776" sldId="342"/>
            <ac:spMk id="30" creationId="{79B8DE4B-A6D0-0788-F304-6759602DFA93}"/>
          </ac:spMkLst>
        </pc:spChg>
        <pc:spChg chg="mod">
          <ac:chgData name="Owen Hoek" userId="ae43f909e3cb95c1" providerId="LiveId" clId="{724A27E2-EC53-40AE-98E5-18FAF3EEDB12}" dt="2026-01-09T08:51:46.756" v="2400" actId="20577"/>
          <ac:spMkLst>
            <pc:docMk/>
            <pc:sldMk cId="3606755776" sldId="342"/>
            <ac:spMk id="31" creationId="{737199B1-3F9D-1F35-2B32-FD419FA6B07F}"/>
          </ac:spMkLst>
        </pc:spChg>
        <pc:spChg chg="mod">
          <ac:chgData name="Owen Hoek" userId="ae43f909e3cb95c1" providerId="LiveId" clId="{724A27E2-EC53-40AE-98E5-18FAF3EEDB12}" dt="2026-01-09T08:51:42.878" v="2392" actId="20577"/>
          <ac:spMkLst>
            <pc:docMk/>
            <pc:sldMk cId="3606755776" sldId="342"/>
            <ac:spMk id="32" creationId="{B26524EF-11E0-C713-38EA-755F7C53D35D}"/>
          </ac:spMkLst>
        </pc:spChg>
        <pc:spChg chg="mod">
          <ac:chgData name="Owen Hoek" userId="ae43f909e3cb95c1" providerId="LiveId" clId="{724A27E2-EC53-40AE-98E5-18FAF3EEDB12}" dt="2026-01-09T08:52:39.141" v="2415" actId="20577"/>
          <ac:spMkLst>
            <pc:docMk/>
            <pc:sldMk cId="3606755776" sldId="342"/>
            <ac:spMk id="33" creationId="{D340639B-86DE-4991-E73B-903465C0F7AB}"/>
          </ac:spMkLst>
        </pc:spChg>
        <pc:spChg chg="mod">
          <ac:chgData name="Owen Hoek" userId="ae43f909e3cb95c1" providerId="LiveId" clId="{724A27E2-EC53-40AE-98E5-18FAF3EEDB12}" dt="2026-01-09T08:51:19.272" v="2376" actId="20577"/>
          <ac:spMkLst>
            <pc:docMk/>
            <pc:sldMk cId="3606755776" sldId="342"/>
            <ac:spMk id="48" creationId="{F3D02614-67D4-C8D6-F8C3-BE7F21906794}"/>
          </ac:spMkLst>
        </pc:spChg>
      </pc:sldChg>
      <pc:sldChg chg="addSp delSp modSp add mod delAnim modAnim">
        <pc:chgData name="Owen Hoek" userId="ae43f909e3cb95c1" providerId="LiveId" clId="{724A27E2-EC53-40AE-98E5-18FAF3EEDB12}" dt="2026-01-09T10:09:06.511" v="3655" actId="478"/>
        <pc:sldMkLst>
          <pc:docMk/>
          <pc:sldMk cId="2207305828" sldId="343"/>
        </pc:sldMkLst>
        <pc:spChg chg="del">
          <ac:chgData name="Owen Hoek" userId="ae43f909e3cb95c1" providerId="LiveId" clId="{724A27E2-EC53-40AE-98E5-18FAF3EEDB12}" dt="2026-01-09T10:09:06.511" v="3655" actId="478"/>
          <ac:spMkLst>
            <pc:docMk/>
            <pc:sldMk cId="2207305828" sldId="343"/>
            <ac:spMk id="25" creationId="{AEFFDE1E-A6E5-2B5F-CE63-D538C85BFDB4}"/>
          </ac:spMkLst>
        </pc:spChg>
        <pc:spChg chg="mod">
          <ac:chgData name="Owen Hoek" userId="ae43f909e3cb95c1" providerId="LiveId" clId="{724A27E2-EC53-40AE-98E5-18FAF3EEDB12}" dt="2026-01-09T08:55:38.643" v="2451" actId="20577"/>
          <ac:spMkLst>
            <pc:docMk/>
            <pc:sldMk cId="2207305828" sldId="343"/>
            <ac:spMk id="30" creationId="{3060D032-C961-7F78-AD2A-14895F8A8310}"/>
          </ac:spMkLst>
        </pc:spChg>
        <pc:spChg chg="mod">
          <ac:chgData name="Owen Hoek" userId="ae43f909e3cb95c1" providerId="LiveId" clId="{724A27E2-EC53-40AE-98E5-18FAF3EEDB12}" dt="2026-01-09T08:56:20.386" v="2525" actId="20577"/>
          <ac:spMkLst>
            <pc:docMk/>
            <pc:sldMk cId="2207305828" sldId="343"/>
            <ac:spMk id="31" creationId="{63344989-E891-6C94-6094-4CB6210E38BE}"/>
          </ac:spMkLst>
        </pc:spChg>
        <pc:spChg chg="mod">
          <ac:chgData name="Owen Hoek" userId="ae43f909e3cb95c1" providerId="LiveId" clId="{724A27E2-EC53-40AE-98E5-18FAF3EEDB12}" dt="2026-01-09T08:56:01.142" v="2489" actId="20577"/>
          <ac:spMkLst>
            <pc:docMk/>
            <pc:sldMk cId="2207305828" sldId="343"/>
            <ac:spMk id="32" creationId="{A12D73BA-EEFC-8D12-87EC-040F475BB3BF}"/>
          </ac:spMkLst>
        </pc:spChg>
        <pc:spChg chg="mod">
          <ac:chgData name="Owen Hoek" userId="ae43f909e3cb95c1" providerId="LiveId" clId="{724A27E2-EC53-40AE-98E5-18FAF3EEDB12}" dt="2026-01-09T08:56:37.599" v="2548" actId="20577"/>
          <ac:spMkLst>
            <pc:docMk/>
            <pc:sldMk cId="2207305828" sldId="343"/>
            <ac:spMk id="33" creationId="{296D3209-1C74-D272-CA8D-ECF767D4DD9C}"/>
          </ac:spMkLst>
        </pc:spChg>
        <pc:spChg chg="del">
          <ac:chgData name="Owen Hoek" userId="ae43f909e3cb95c1" providerId="LiveId" clId="{724A27E2-EC53-40AE-98E5-18FAF3EEDB12}" dt="2026-01-09T10:09:06.511" v="3655" actId="478"/>
          <ac:spMkLst>
            <pc:docMk/>
            <pc:sldMk cId="2207305828" sldId="343"/>
            <ac:spMk id="51" creationId="{0EB01D64-BE82-1E0C-FECC-FF2A2A2BAE49}"/>
          </ac:spMkLst>
        </pc:spChg>
        <pc:spChg chg="del">
          <ac:chgData name="Owen Hoek" userId="ae43f909e3cb95c1" providerId="LiveId" clId="{724A27E2-EC53-40AE-98E5-18FAF3EEDB12}" dt="2026-01-09T10:09:06.511" v="3655" actId="478"/>
          <ac:spMkLst>
            <pc:docMk/>
            <pc:sldMk cId="2207305828" sldId="343"/>
            <ac:spMk id="52" creationId="{B8CF5895-A322-97D5-99EA-CEC7699C9D26}"/>
          </ac:spMkLst>
        </pc:spChg>
        <pc:picChg chg="add mod">
          <ac:chgData name="Owen Hoek" userId="ae43f909e3cb95c1" providerId="LiveId" clId="{724A27E2-EC53-40AE-98E5-18FAF3EEDB12}" dt="2026-01-09T08:54:59.006" v="2420"/>
          <ac:picMkLst>
            <pc:docMk/>
            <pc:sldMk cId="2207305828" sldId="343"/>
            <ac:picMk id="2" creationId="{92000762-139F-61DE-716F-BE09281DF238}"/>
          </ac:picMkLst>
        </pc:picChg>
        <pc:picChg chg="del">
          <ac:chgData name="Owen Hoek" userId="ae43f909e3cb95c1" providerId="LiveId" clId="{724A27E2-EC53-40AE-98E5-18FAF3EEDB12}" dt="2026-01-09T08:55:08.845" v="2424" actId="478"/>
          <ac:picMkLst>
            <pc:docMk/>
            <pc:sldMk cId="2207305828" sldId="343"/>
            <ac:picMk id="4" creationId="{89EAFEA9-C3D6-3CBF-BFB0-31773AF03D03}"/>
          </ac:picMkLst>
        </pc:picChg>
      </pc:sldChg>
      <pc:sldChg chg="modSp add mod modAnim">
        <pc:chgData name="Owen Hoek" userId="ae43f909e3cb95c1" providerId="LiveId" clId="{724A27E2-EC53-40AE-98E5-18FAF3EEDB12}" dt="2026-01-09T09:01:24.304" v="2604"/>
        <pc:sldMkLst>
          <pc:docMk/>
          <pc:sldMk cId="2393506564" sldId="344"/>
        </pc:sldMkLst>
        <pc:spChg chg="mod">
          <ac:chgData name="Owen Hoek" userId="ae43f909e3cb95c1" providerId="LiveId" clId="{724A27E2-EC53-40AE-98E5-18FAF3EEDB12}" dt="2026-01-09T09:00:14.337" v="2590" actId="20577"/>
          <ac:spMkLst>
            <pc:docMk/>
            <pc:sldMk cId="2393506564" sldId="344"/>
            <ac:spMk id="30" creationId="{CAEF2A38-016B-B046-8E90-A70FFFF0211C}"/>
          </ac:spMkLst>
        </pc:spChg>
        <pc:spChg chg="mod">
          <ac:chgData name="Owen Hoek" userId="ae43f909e3cb95c1" providerId="LiveId" clId="{724A27E2-EC53-40AE-98E5-18FAF3EEDB12}" dt="2026-01-09T08:58:12.076" v="2566" actId="20577"/>
          <ac:spMkLst>
            <pc:docMk/>
            <pc:sldMk cId="2393506564" sldId="344"/>
            <ac:spMk id="31" creationId="{BC644FC0-70D7-4DA4-7DC1-9147D32E48A9}"/>
          </ac:spMkLst>
        </pc:spChg>
        <pc:spChg chg="mod">
          <ac:chgData name="Owen Hoek" userId="ae43f909e3cb95c1" providerId="LiveId" clId="{724A27E2-EC53-40AE-98E5-18FAF3EEDB12}" dt="2026-01-09T09:00:31.382" v="2592"/>
          <ac:spMkLst>
            <pc:docMk/>
            <pc:sldMk cId="2393506564" sldId="344"/>
            <ac:spMk id="32" creationId="{D9DAA3CF-41B1-BCC7-72F7-F884531A3C33}"/>
          </ac:spMkLst>
        </pc:spChg>
        <pc:spChg chg="mod">
          <ac:chgData name="Owen Hoek" userId="ae43f909e3cb95c1" providerId="LiveId" clId="{724A27E2-EC53-40AE-98E5-18FAF3EEDB12}" dt="2026-01-09T09:01:06.454" v="2602" actId="20577"/>
          <ac:spMkLst>
            <pc:docMk/>
            <pc:sldMk cId="2393506564" sldId="344"/>
            <ac:spMk id="33" creationId="{5A630366-4C33-3AFB-F3E9-EE67BC8411C4}"/>
          </ac:spMkLst>
        </pc:spChg>
        <pc:picChg chg="mod">
          <ac:chgData name="Owen Hoek" userId="ae43f909e3cb95c1" providerId="LiveId" clId="{724A27E2-EC53-40AE-98E5-18FAF3EEDB12}" dt="2026-01-09T08:57:56.120" v="2551" actId="14826"/>
          <ac:picMkLst>
            <pc:docMk/>
            <pc:sldMk cId="2393506564" sldId="344"/>
            <ac:picMk id="36" creationId="{A4EC3A53-A72F-3FF5-184E-6D8AADCDE926}"/>
          </ac:picMkLst>
        </pc:picChg>
      </pc:sldChg>
      <pc:sldChg chg="addSp delSp modSp add mod delAnim modAnim">
        <pc:chgData name="Owen Hoek" userId="ae43f909e3cb95c1" providerId="LiveId" clId="{724A27E2-EC53-40AE-98E5-18FAF3EEDB12}" dt="2026-01-09T10:11:15.599" v="3658"/>
        <pc:sldMkLst>
          <pc:docMk/>
          <pc:sldMk cId="849613175" sldId="345"/>
        </pc:sldMkLst>
        <pc:spChg chg="add mod">
          <ac:chgData name="Owen Hoek" userId="ae43f909e3cb95c1" providerId="LiveId" clId="{724A27E2-EC53-40AE-98E5-18FAF3EEDB12}" dt="2026-01-09T10:11:09.389" v="3657"/>
          <ac:spMkLst>
            <pc:docMk/>
            <pc:sldMk cId="849613175" sldId="345"/>
            <ac:spMk id="9" creationId="{B396DCC9-2CAC-EFA3-E93E-87BD9EA259D8}"/>
          </ac:spMkLst>
        </pc:spChg>
        <pc:spChg chg="add mod">
          <ac:chgData name="Owen Hoek" userId="ae43f909e3cb95c1" providerId="LiveId" clId="{724A27E2-EC53-40AE-98E5-18FAF3EEDB12}" dt="2026-01-09T10:11:09.389" v="3657"/>
          <ac:spMkLst>
            <pc:docMk/>
            <pc:sldMk cId="849613175" sldId="345"/>
            <ac:spMk id="22" creationId="{88FCA5CE-6964-A462-1E42-81CE91E74FB4}"/>
          </ac:spMkLst>
        </pc:spChg>
        <pc:spChg chg="mod">
          <ac:chgData name="Owen Hoek" userId="ae43f909e3cb95c1" providerId="LiveId" clId="{724A27E2-EC53-40AE-98E5-18FAF3EEDB12}" dt="2026-01-09T09:03:12.030" v="2616" actId="20577"/>
          <ac:spMkLst>
            <pc:docMk/>
            <pc:sldMk cId="849613175" sldId="345"/>
            <ac:spMk id="30" creationId="{0519DDA3-536B-64B6-3599-13B8A9DCFC10}"/>
          </ac:spMkLst>
        </pc:spChg>
        <pc:spChg chg="mod">
          <ac:chgData name="Owen Hoek" userId="ae43f909e3cb95c1" providerId="LiveId" clId="{724A27E2-EC53-40AE-98E5-18FAF3EEDB12}" dt="2026-01-09T09:03:15.950" v="2619" actId="20577"/>
          <ac:spMkLst>
            <pc:docMk/>
            <pc:sldMk cId="849613175" sldId="345"/>
            <ac:spMk id="31" creationId="{D0AA6AC1-EEF0-69F0-82B9-4743A938E84F}"/>
          </ac:spMkLst>
        </pc:spChg>
        <pc:spChg chg="mod">
          <ac:chgData name="Owen Hoek" userId="ae43f909e3cb95c1" providerId="LiveId" clId="{724A27E2-EC53-40AE-98E5-18FAF3EEDB12}" dt="2026-01-09T09:03:21.362" v="2622" actId="20577"/>
          <ac:spMkLst>
            <pc:docMk/>
            <pc:sldMk cId="849613175" sldId="345"/>
            <ac:spMk id="32" creationId="{F3E9BBD5-D3F8-3EF2-1506-DF08BD9E68EF}"/>
          </ac:spMkLst>
        </pc:spChg>
        <pc:spChg chg="mod">
          <ac:chgData name="Owen Hoek" userId="ae43f909e3cb95c1" providerId="LiveId" clId="{724A27E2-EC53-40AE-98E5-18FAF3EEDB12}" dt="2026-01-09T09:03:30.572" v="2631" actId="20577"/>
          <ac:spMkLst>
            <pc:docMk/>
            <pc:sldMk cId="849613175" sldId="345"/>
            <ac:spMk id="33" creationId="{CE3B9B68-9FCC-365B-11B1-A54F6D6AD5BD}"/>
          </ac:spMkLst>
        </pc:spChg>
        <pc:spChg chg="mod">
          <ac:chgData name="Owen Hoek" userId="ae43f909e3cb95c1" providerId="LiveId" clId="{724A27E2-EC53-40AE-98E5-18FAF3EEDB12}" dt="2026-01-09T09:03:03.299" v="2613" actId="20577"/>
          <ac:spMkLst>
            <pc:docMk/>
            <pc:sldMk cId="849613175" sldId="345"/>
            <ac:spMk id="48" creationId="{4F30D3B7-59D9-0438-9B5F-55784C0C3F04}"/>
          </ac:spMkLst>
        </pc:spChg>
        <pc:spChg chg="del">
          <ac:chgData name="Owen Hoek" userId="ae43f909e3cb95c1" providerId="LiveId" clId="{724A27E2-EC53-40AE-98E5-18FAF3EEDB12}" dt="2026-01-09T10:10:14.010" v="3656" actId="478"/>
          <ac:spMkLst>
            <pc:docMk/>
            <pc:sldMk cId="849613175" sldId="345"/>
            <ac:spMk id="51" creationId="{7F7CBC52-3AA2-AA9E-6D61-1ED1D3BB44FD}"/>
          </ac:spMkLst>
        </pc:spChg>
        <pc:spChg chg="del">
          <ac:chgData name="Owen Hoek" userId="ae43f909e3cb95c1" providerId="LiveId" clId="{724A27E2-EC53-40AE-98E5-18FAF3EEDB12}" dt="2026-01-09T10:10:14.010" v="3656" actId="478"/>
          <ac:spMkLst>
            <pc:docMk/>
            <pc:sldMk cId="849613175" sldId="345"/>
            <ac:spMk id="52" creationId="{E793E3C1-ACD5-5418-EBCD-1289A14A905A}"/>
          </ac:spMkLst>
        </pc:spChg>
      </pc:sldChg>
      <pc:sldChg chg="addSp delSp modSp add mod ord delAnim modAnim">
        <pc:chgData name="Owen Hoek" userId="ae43f909e3cb95c1" providerId="LiveId" clId="{724A27E2-EC53-40AE-98E5-18FAF3EEDB12}" dt="2026-01-09T09:45:57.648" v="3429"/>
        <pc:sldMkLst>
          <pc:docMk/>
          <pc:sldMk cId="2032175091" sldId="346"/>
        </pc:sldMkLst>
        <pc:spChg chg="mod">
          <ac:chgData name="Owen Hoek" userId="ae43f909e3cb95c1" providerId="LiveId" clId="{724A27E2-EC53-40AE-98E5-18FAF3EEDB12}" dt="2026-01-09T09:09:09.674" v="2786" actId="20577"/>
          <ac:spMkLst>
            <pc:docMk/>
            <pc:sldMk cId="2032175091" sldId="346"/>
            <ac:spMk id="30" creationId="{9821AF40-1BEF-2E82-34E3-34A8638BD8D9}"/>
          </ac:spMkLst>
        </pc:spChg>
        <pc:spChg chg="mod">
          <ac:chgData name="Owen Hoek" userId="ae43f909e3cb95c1" providerId="LiveId" clId="{724A27E2-EC53-40AE-98E5-18FAF3EEDB12}" dt="2026-01-09T09:08:52.667" v="2754" actId="14100"/>
          <ac:spMkLst>
            <pc:docMk/>
            <pc:sldMk cId="2032175091" sldId="346"/>
            <ac:spMk id="31" creationId="{CD98790E-4758-36EC-366B-AEA6E2B942E3}"/>
          </ac:spMkLst>
        </pc:spChg>
        <pc:spChg chg="mod">
          <ac:chgData name="Owen Hoek" userId="ae43f909e3cb95c1" providerId="LiveId" clId="{724A27E2-EC53-40AE-98E5-18FAF3EEDB12}" dt="2026-01-09T09:07:04.369" v="2710" actId="20577"/>
          <ac:spMkLst>
            <pc:docMk/>
            <pc:sldMk cId="2032175091" sldId="346"/>
            <ac:spMk id="32" creationId="{F7D616AF-D851-A158-5AF6-40396105C04E}"/>
          </ac:spMkLst>
        </pc:spChg>
        <pc:spChg chg="mod">
          <ac:chgData name="Owen Hoek" userId="ae43f909e3cb95c1" providerId="LiveId" clId="{724A27E2-EC53-40AE-98E5-18FAF3EEDB12}" dt="2026-01-09T09:06:42.345" v="2690" actId="20577"/>
          <ac:spMkLst>
            <pc:docMk/>
            <pc:sldMk cId="2032175091" sldId="346"/>
            <ac:spMk id="33" creationId="{3AB96A97-2C9E-C118-9B91-A1E1F32C09C9}"/>
          </ac:spMkLst>
        </pc:spChg>
        <pc:picChg chg="add mod">
          <ac:chgData name="Owen Hoek" userId="ae43f909e3cb95c1" providerId="LiveId" clId="{724A27E2-EC53-40AE-98E5-18FAF3EEDB12}" dt="2026-01-09T09:04:34.439" v="2634"/>
          <ac:picMkLst>
            <pc:docMk/>
            <pc:sldMk cId="2032175091" sldId="346"/>
            <ac:picMk id="9" creationId="{661EE811-6A11-89A3-14E6-612D445DC6DA}"/>
          </ac:picMkLst>
        </pc:picChg>
        <pc:picChg chg="add mod">
          <ac:chgData name="Owen Hoek" userId="ae43f909e3cb95c1" providerId="LiveId" clId="{724A27E2-EC53-40AE-98E5-18FAF3EEDB12}" dt="2026-01-09T09:06:05.891" v="2651" actId="1076"/>
          <ac:picMkLst>
            <pc:docMk/>
            <pc:sldMk cId="2032175091" sldId="346"/>
            <ac:picMk id="22" creationId="{33388C97-DBCB-774E-E18B-D3420054F75B}"/>
          </ac:picMkLst>
        </pc:picChg>
        <pc:picChg chg="del">
          <ac:chgData name="Owen Hoek" userId="ae43f909e3cb95c1" providerId="LiveId" clId="{724A27E2-EC53-40AE-98E5-18FAF3EEDB12}" dt="2026-01-09T09:05:45.959" v="2647" actId="478"/>
          <ac:picMkLst>
            <pc:docMk/>
            <pc:sldMk cId="2032175091" sldId="346"/>
            <ac:picMk id="35" creationId="{EF74D824-0059-483A-22DD-4EBDDBF9AEA1}"/>
          </ac:picMkLst>
        </pc:picChg>
        <pc:picChg chg="del mod">
          <ac:chgData name="Owen Hoek" userId="ae43f909e3cb95c1" providerId="LiveId" clId="{724A27E2-EC53-40AE-98E5-18FAF3EEDB12}" dt="2026-01-09T09:05:46.568" v="2649" actId="478"/>
          <ac:picMkLst>
            <pc:docMk/>
            <pc:sldMk cId="2032175091" sldId="346"/>
            <ac:picMk id="36" creationId="{987B6479-BF99-6AD2-0F12-E45C213239F7}"/>
          </ac:picMkLst>
        </pc:picChg>
      </pc:sldChg>
      <pc:sldChg chg="add del">
        <pc:chgData name="Owen Hoek" userId="ae43f909e3cb95c1" providerId="LiveId" clId="{724A27E2-EC53-40AE-98E5-18FAF3EEDB12}" dt="2026-01-09T09:02:52.139" v="2608"/>
        <pc:sldMkLst>
          <pc:docMk/>
          <pc:sldMk cId="1205098293" sldId="347"/>
        </pc:sldMkLst>
      </pc:sldChg>
      <pc:sldChg chg="addSp delSp modSp add mod modTransition addAnim delAnim modAnim">
        <pc:chgData name="Owen Hoek" userId="ae43f909e3cb95c1" providerId="LiveId" clId="{724A27E2-EC53-40AE-98E5-18FAF3EEDB12}" dt="2026-01-12T13:49:08.317" v="3666"/>
        <pc:sldMkLst>
          <pc:docMk/>
          <pc:sldMk cId="2331229968" sldId="347"/>
        </pc:sldMkLst>
        <pc:spChg chg="add">
          <ac:chgData name="Owen Hoek" userId="ae43f909e3cb95c1" providerId="LiveId" clId="{724A27E2-EC53-40AE-98E5-18FAF3EEDB12}" dt="2026-01-09T09:14:45.396" v="2820"/>
          <ac:spMkLst>
            <pc:docMk/>
            <pc:sldMk cId="2331229968" sldId="347"/>
            <ac:spMk id="2" creationId="{4234B207-4E9D-7537-C54D-8E6FDC953E1C}"/>
          </ac:spMkLst>
        </pc:spChg>
        <pc:spChg chg="mod">
          <ac:chgData name="Owen Hoek" userId="ae43f909e3cb95c1" providerId="LiveId" clId="{724A27E2-EC53-40AE-98E5-18FAF3EEDB12}" dt="2026-01-09T09:15:42.890" v="2842" actId="20577"/>
          <ac:spMkLst>
            <pc:docMk/>
            <pc:sldMk cId="2331229968" sldId="347"/>
            <ac:spMk id="30" creationId="{79B8DE4B-A6D0-0788-F304-6759602DFA93}"/>
          </ac:spMkLst>
        </pc:spChg>
        <pc:spChg chg="mod">
          <ac:chgData name="Owen Hoek" userId="ae43f909e3cb95c1" providerId="LiveId" clId="{724A27E2-EC53-40AE-98E5-18FAF3EEDB12}" dt="2026-01-09T09:15:58.718" v="2853" actId="20577"/>
          <ac:spMkLst>
            <pc:docMk/>
            <pc:sldMk cId="2331229968" sldId="347"/>
            <ac:spMk id="31" creationId="{737199B1-3F9D-1F35-2B32-FD419FA6B07F}"/>
          </ac:spMkLst>
        </pc:spChg>
        <pc:spChg chg="mod">
          <ac:chgData name="Owen Hoek" userId="ae43f909e3cb95c1" providerId="LiveId" clId="{724A27E2-EC53-40AE-98E5-18FAF3EEDB12}" dt="2026-01-09T09:15:54.543" v="2847" actId="20577"/>
          <ac:spMkLst>
            <pc:docMk/>
            <pc:sldMk cId="2331229968" sldId="347"/>
            <ac:spMk id="32" creationId="{B26524EF-11E0-C713-38EA-755F7C53D35D}"/>
          </ac:spMkLst>
        </pc:spChg>
        <pc:spChg chg="mod">
          <ac:chgData name="Owen Hoek" userId="ae43f909e3cb95c1" providerId="LiveId" clId="{724A27E2-EC53-40AE-98E5-18FAF3EEDB12}" dt="2026-01-09T09:16:29.854" v="2863" actId="20577"/>
          <ac:spMkLst>
            <pc:docMk/>
            <pc:sldMk cId="2331229968" sldId="347"/>
            <ac:spMk id="33" creationId="{D340639B-86DE-4991-E73B-903465C0F7AB}"/>
          </ac:spMkLst>
        </pc:spChg>
        <pc:spChg chg="mod">
          <ac:chgData name="Owen Hoek" userId="ae43f909e3cb95c1" providerId="LiveId" clId="{724A27E2-EC53-40AE-98E5-18FAF3EEDB12}" dt="2026-01-09T09:14:43.899" v="2819" actId="20577"/>
          <ac:spMkLst>
            <pc:docMk/>
            <pc:sldMk cId="2331229968" sldId="347"/>
            <ac:spMk id="48" creationId="{F3D02614-67D4-C8D6-F8C3-BE7F21906794}"/>
          </ac:spMkLst>
        </pc:spChg>
        <pc:spChg chg="add del">
          <ac:chgData name="Owen Hoek" userId="ae43f909e3cb95c1" providerId="LiveId" clId="{724A27E2-EC53-40AE-98E5-18FAF3EEDB12}" dt="2026-01-12T13:38:05.514" v="3663" actId="478"/>
          <ac:spMkLst>
            <pc:docMk/>
            <pc:sldMk cId="2331229968" sldId="347"/>
            <ac:spMk id="51" creationId="{3A530662-F649-3BBD-080D-64B22527E325}"/>
          </ac:spMkLst>
        </pc:spChg>
        <pc:spChg chg="add del">
          <ac:chgData name="Owen Hoek" userId="ae43f909e3cb95c1" providerId="LiveId" clId="{724A27E2-EC53-40AE-98E5-18FAF3EEDB12}" dt="2026-01-12T13:38:05.514" v="3663" actId="478"/>
          <ac:spMkLst>
            <pc:docMk/>
            <pc:sldMk cId="2331229968" sldId="347"/>
            <ac:spMk id="52" creationId="{B2731CE1-CD8C-E0EF-4D33-9298EB73C763}"/>
          </ac:spMkLst>
        </pc:spChg>
        <pc:picChg chg="add mod">
          <ac:chgData name="Owen Hoek" userId="ae43f909e3cb95c1" providerId="LiveId" clId="{724A27E2-EC53-40AE-98E5-18FAF3EEDB12}" dt="2026-01-09T09:14:54.347" v="2825" actId="14100"/>
          <ac:picMkLst>
            <pc:docMk/>
            <pc:sldMk cId="2331229968" sldId="347"/>
            <ac:picMk id="4" creationId="{2588352C-203A-1561-0694-D2E27CD53525}"/>
          </ac:picMkLst>
        </pc:picChg>
        <pc:picChg chg="add del mod">
          <ac:chgData name="Owen Hoek" userId="ae43f909e3cb95c1" providerId="LiveId" clId="{724A27E2-EC53-40AE-98E5-18FAF3EEDB12}" dt="2026-01-12T13:49:08.317" v="3666"/>
          <ac:picMkLst>
            <pc:docMk/>
            <pc:sldMk cId="2331229968" sldId="347"/>
            <ac:picMk id="9" creationId="{95707D10-654B-DF64-7DB8-6CCD46A11D01}"/>
          </ac:picMkLst>
        </pc:picChg>
      </pc:sldChg>
      <pc:sldChg chg="addSp delSp modSp add mod addAnim delAnim modAnim">
        <pc:chgData name="Owen Hoek" userId="ae43f909e3cb95c1" providerId="LiveId" clId="{724A27E2-EC53-40AE-98E5-18FAF3EEDB12}" dt="2026-01-12T12:08:25.508" v="3661" actId="16037"/>
        <pc:sldMkLst>
          <pc:docMk/>
          <pc:sldMk cId="3154451543" sldId="348"/>
        </pc:sldMkLst>
        <pc:spChg chg="mod">
          <ac:chgData name="Owen Hoek" userId="ae43f909e3cb95c1" providerId="LiveId" clId="{724A27E2-EC53-40AE-98E5-18FAF3EEDB12}" dt="2026-01-12T12:08:25.508" v="3661" actId="16037"/>
          <ac:spMkLst>
            <pc:docMk/>
            <pc:sldMk cId="3154451543" sldId="348"/>
            <ac:spMk id="30" creationId="{CAEF2A38-016B-B046-8E90-A70FFFF0211C}"/>
          </ac:spMkLst>
        </pc:spChg>
        <pc:spChg chg="mod">
          <ac:chgData name="Owen Hoek" userId="ae43f909e3cb95c1" providerId="LiveId" clId="{724A27E2-EC53-40AE-98E5-18FAF3EEDB12}" dt="2026-01-09T09:17:46.811" v="2897" actId="20577"/>
          <ac:spMkLst>
            <pc:docMk/>
            <pc:sldMk cId="3154451543" sldId="348"/>
            <ac:spMk id="31" creationId="{BC644FC0-70D7-4DA4-7DC1-9147D32E48A9}"/>
          </ac:spMkLst>
        </pc:spChg>
        <pc:spChg chg="mod">
          <ac:chgData name="Owen Hoek" userId="ae43f909e3cb95c1" providerId="LiveId" clId="{724A27E2-EC53-40AE-98E5-18FAF3EEDB12}" dt="2026-01-09T09:18:13.329" v="2910" actId="20577"/>
          <ac:spMkLst>
            <pc:docMk/>
            <pc:sldMk cId="3154451543" sldId="348"/>
            <ac:spMk id="32" creationId="{D9DAA3CF-41B1-BCC7-72F7-F884531A3C33}"/>
          </ac:spMkLst>
        </pc:spChg>
        <pc:spChg chg="mod">
          <ac:chgData name="Owen Hoek" userId="ae43f909e3cb95c1" providerId="LiveId" clId="{724A27E2-EC53-40AE-98E5-18FAF3EEDB12}" dt="2026-01-09T09:18:21.636" v="2919" actId="20577"/>
          <ac:spMkLst>
            <pc:docMk/>
            <pc:sldMk cId="3154451543" sldId="348"/>
            <ac:spMk id="33" creationId="{5A630366-4C33-3AFB-F3E9-EE67BC8411C4}"/>
          </ac:spMkLst>
        </pc:spChg>
        <pc:spChg chg="add del">
          <ac:chgData name="Owen Hoek" userId="ae43f909e3cb95c1" providerId="LiveId" clId="{724A27E2-EC53-40AE-98E5-18FAF3EEDB12}" dt="2026-01-12T12:08:01.295" v="3659" actId="478"/>
          <ac:spMkLst>
            <pc:docMk/>
            <pc:sldMk cId="3154451543" sldId="348"/>
            <ac:spMk id="51" creationId="{E5958940-4E1A-7875-0527-95B6D5A13792}"/>
          </ac:spMkLst>
        </pc:spChg>
        <pc:spChg chg="add del">
          <ac:chgData name="Owen Hoek" userId="ae43f909e3cb95c1" providerId="LiveId" clId="{724A27E2-EC53-40AE-98E5-18FAF3EEDB12}" dt="2026-01-12T12:08:01.295" v="3659" actId="478"/>
          <ac:spMkLst>
            <pc:docMk/>
            <pc:sldMk cId="3154451543" sldId="348"/>
            <ac:spMk id="52" creationId="{D853B5F9-53A8-45C3-C8B4-6BD83E0129A0}"/>
          </ac:spMkLst>
        </pc:spChg>
        <pc:picChg chg="mod">
          <ac:chgData name="Owen Hoek" userId="ae43f909e3cb95c1" providerId="LiveId" clId="{724A27E2-EC53-40AE-98E5-18FAF3EEDB12}" dt="2026-01-09T09:17:29.989" v="2866" actId="14826"/>
          <ac:picMkLst>
            <pc:docMk/>
            <pc:sldMk cId="3154451543" sldId="348"/>
            <ac:picMk id="36" creationId="{A4EC3A53-A72F-3FF5-184E-6D8AADCDE926}"/>
          </ac:picMkLst>
        </pc:picChg>
      </pc:sldChg>
      <pc:sldChg chg="addSp delSp modSp add mod delAnim modAnim">
        <pc:chgData name="Owen Hoek" userId="ae43f909e3cb95c1" providerId="LiveId" clId="{724A27E2-EC53-40AE-98E5-18FAF3EEDB12}" dt="2026-01-09T09:21:09.704" v="2997" actId="20577"/>
        <pc:sldMkLst>
          <pc:docMk/>
          <pc:sldMk cId="2460648651" sldId="349"/>
        </pc:sldMkLst>
        <pc:spChg chg="mod">
          <ac:chgData name="Owen Hoek" userId="ae43f909e3cb95c1" providerId="LiveId" clId="{724A27E2-EC53-40AE-98E5-18FAF3EEDB12}" dt="2026-01-09T09:20:22.924" v="2950" actId="20577"/>
          <ac:spMkLst>
            <pc:docMk/>
            <pc:sldMk cId="2460648651" sldId="349"/>
            <ac:spMk id="30" creationId="{3060D032-C961-7F78-AD2A-14895F8A8310}"/>
          </ac:spMkLst>
        </pc:spChg>
        <pc:spChg chg="mod">
          <ac:chgData name="Owen Hoek" userId="ae43f909e3cb95c1" providerId="LiveId" clId="{724A27E2-EC53-40AE-98E5-18FAF3EEDB12}" dt="2026-01-09T09:21:03.896" v="2985" actId="20577"/>
          <ac:spMkLst>
            <pc:docMk/>
            <pc:sldMk cId="2460648651" sldId="349"/>
            <ac:spMk id="31" creationId="{63344989-E891-6C94-6094-4CB6210E38BE}"/>
          </ac:spMkLst>
        </pc:spChg>
        <pc:spChg chg="mod">
          <ac:chgData name="Owen Hoek" userId="ae43f909e3cb95c1" providerId="LiveId" clId="{724A27E2-EC53-40AE-98E5-18FAF3EEDB12}" dt="2026-01-09T09:20:32.624" v="2967" actId="20577"/>
          <ac:spMkLst>
            <pc:docMk/>
            <pc:sldMk cId="2460648651" sldId="349"/>
            <ac:spMk id="32" creationId="{A12D73BA-EEFC-8D12-87EC-040F475BB3BF}"/>
          </ac:spMkLst>
        </pc:spChg>
        <pc:spChg chg="mod">
          <ac:chgData name="Owen Hoek" userId="ae43f909e3cb95c1" providerId="LiveId" clId="{724A27E2-EC53-40AE-98E5-18FAF3EEDB12}" dt="2026-01-09T09:21:09.704" v="2997" actId="20577"/>
          <ac:spMkLst>
            <pc:docMk/>
            <pc:sldMk cId="2460648651" sldId="349"/>
            <ac:spMk id="33" creationId="{296D3209-1C74-D272-CA8D-ECF767D4DD9C}"/>
          </ac:spMkLst>
        </pc:spChg>
        <pc:picChg chg="del">
          <ac:chgData name="Owen Hoek" userId="ae43f909e3cb95c1" providerId="LiveId" clId="{724A27E2-EC53-40AE-98E5-18FAF3EEDB12}" dt="2026-01-09T09:20:11.591" v="2926" actId="478"/>
          <ac:picMkLst>
            <pc:docMk/>
            <pc:sldMk cId="2460648651" sldId="349"/>
            <ac:picMk id="2" creationId="{92000762-139F-61DE-716F-BE09281DF238}"/>
          </ac:picMkLst>
        </pc:picChg>
        <pc:picChg chg="add mod">
          <ac:chgData name="Owen Hoek" userId="ae43f909e3cb95c1" providerId="LiveId" clId="{724A27E2-EC53-40AE-98E5-18FAF3EEDB12}" dt="2026-01-09T09:20:06.679" v="2925"/>
          <ac:picMkLst>
            <pc:docMk/>
            <pc:sldMk cId="2460648651" sldId="349"/>
            <ac:picMk id="4" creationId="{15B38B62-4F14-6144-6AEF-0C1CA8333EF8}"/>
          </ac:picMkLst>
        </pc:picChg>
      </pc:sldChg>
      <pc:sldChg chg="modSp add mod modAnim">
        <pc:chgData name="Owen Hoek" userId="ae43f909e3cb95c1" providerId="LiveId" clId="{724A27E2-EC53-40AE-98E5-18FAF3EEDB12}" dt="2026-01-09T09:25:26.098" v="3160"/>
        <pc:sldMkLst>
          <pc:docMk/>
          <pc:sldMk cId="2210492257" sldId="350"/>
        </pc:sldMkLst>
        <pc:spChg chg="mod">
          <ac:chgData name="Owen Hoek" userId="ae43f909e3cb95c1" providerId="LiveId" clId="{724A27E2-EC53-40AE-98E5-18FAF3EEDB12}" dt="2026-01-09T09:24:41.760" v="3122" actId="20577"/>
          <ac:spMkLst>
            <pc:docMk/>
            <pc:sldMk cId="2210492257" sldId="350"/>
            <ac:spMk id="30" creationId="{0519DDA3-536B-64B6-3599-13B8A9DCFC10}"/>
          </ac:spMkLst>
        </pc:spChg>
        <pc:spChg chg="mod">
          <ac:chgData name="Owen Hoek" userId="ae43f909e3cb95c1" providerId="LiveId" clId="{724A27E2-EC53-40AE-98E5-18FAF3EEDB12}" dt="2026-01-09T09:24:53.783" v="3144" actId="20577"/>
          <ac:spMkLst>
            <pc:docMk/>
            <pc:sldMk cId="2210492257" sldId="350"/>
            <ac:spMk id="31" creationId="{D0AA6AC1-EEF0-69F0-82B9-4743A938E84F}"/>
          </ac:spMkLst>
        </pc:spChg>
        <pc:spChg chg="mod">
          <ac:chgData name="Owen Hoek" userId="ae43f909e3cb95c1" providerId="LiveId" clId="{724A27E2-EC53-40AE-98E5-18FAF3EEDB12}" dt="2026-01-09T09:24:48.434" v="3133" actId="20577"/>
          <ac:spMkLst>
            <pc:docMk/>
            <pc:sldMk cId="2210492257" sldId="350"/>
            <ac:spMk id="32" creationId="{F3E9BBD5-D3F8-3EF2-1506-DF08BD9E68EF}"/>
          </ac:spMkLst>
        </pc:spChg>
        <pc:spChg chg="mod">
          <ac:chgData name="Owen Hoek" userId="ae43f909e3cb95c1" providerId="LiveId" clId="{724A27E2-EC53-40AE-98E5-18FAF3EEDB12}" dt="2026-01-09T09:25:10.128" v="3158" actId="20577"/>
          <ac:spMkLst>
            <pc:docMk/>
            <pc:sldMk cId="2210492257" sldId="350"/>
            <ac:spMk id="33" creationId="{CE3B9B68-9FCC-365B-11B1-A54F6D6AD5BD}"/>
          </ac:spMkLst>
        </pc:spChg>
        <pc:spChg chg="mod">
          <ac:chgData name="Owen Hoek" userId="ae43f909e3cb95c1" providerId="LiveId" clId="{724A27E2-EC53-40AE-98E5-18FAF3EEDB12}" dt="2026-01-09T09:24:29.820" v="3111" actId="20577"/>
          <ac:spMkLst>
            <pc:docMk/>
            <pc:sldMk cId="2210492257" sldId="350"/>
            <ac:spMk id="48" creationId="{4F30D3B7-59D9-0438-9B5F-55784C0C3F04}"/>
          </ac:spMkLst>
        </pc:spChg>
      </pc:sldChg>
      <pc:sldChg chg="delSp modSp add mod delAnim modAnim">
        <pc:chgData name="Owen Hoek" userId="ae43f909e3cb95c1" providerId="LiveId" clId="{724A27E2-EC53-40AE-98E5-18FAF3EEDB12}" dt="2026-01-09T09:41:33.885" v="3323"/>
        <pc:sldMkLst>
          <pc:docMk/>
          <pc:sldMk cId="164521607" sldId="351"/>
        </pc:sldMkLst>
        <pc:spChg chg="mod">
          <ac:chgData name="Owen Hoek" userId="ae43f909e3cb95c1" providerId="LiveId" clId="{724A27E2-EC53-40AE-98E5-18FAF3EEDB12}" dt="2026-01-09T09:27:20.031" v="3173" actId="20577"/>
          <ac:spMkLst>
            <pc:docMk/>
            <pc:sldMk cId="164521607" sldId="351"/>
            <ac:spMk id="30" creationId="{79B8DE4B-A6D0-0788-F304-6759602DFA93}"/>
          </ac:spMkLst>
        </pc:spChg>
        <pc:spChg chg="mod">
          <ac:chgData name="Owen Hoek" userId="ae43f909e3cb95c1" providerId="LiveId" clId="{724A27E2-EC53-40AE-98E5-18FAF3EEDB12}" dt="2026-01-09T09:27:30.248" v="3192" actId="20577"/>
          <ac:spMkLst>
            <pc:docMk/>
            <pc:sldMk cId="164521607" sldId="351"/>
            <ac:spMk id="31" creationId="{737199B1-3F9D-1F35-2B32-FD419FA6B07F}"/>
          </ac:spMkLst>
        </pc:spChg>
        <pc:spChg chg="mod">
          <ac:chgData name="Owen Hoek" userId="ae43f909e3cb95c1" providerId="LiveId" clId="{724A27E2-EC53-40AE-98E5-18FAF3EEDB12}" dt="2026-01-09T09:27:24.511" v="3186" actId="20577"/>
          <ac:spMkLst>
            <pc:docMk/>
            <pc:sldMk cId="164521607" sldId="351"/>
            <ac:spMk id="32" creationId="{B26524EF-11E0-C713-38EA-755F7C53D35D}"/>
          </ac:spMkLst>
        </pc:spChg>
        <pc:spChg chg="mod">
          <ac:chgData name="Owen Hoek" userId="ae43f909e3cb95c1" providerId="LiveId" clId="{724A27E2-EC53-40AE-98E5-18FAF3EEDB12}" dt="2026-01-09T09:27:49.625" v="3201" actId="20577"/>
          <ac:spMkLst>
            <pc:docMk/>
            <pc:sldMk cId="164521607" sldId="351"/>
            <ac:spMk id="33" creationId="{D340639B-86DE-4991-E73B-903465C0F7AB}"/>
          </ac:spMkLst>
        </pc:spChg>
        <pc:spChg chg="mod">
          <ac:chgData name="Owen Hoek" userId="ae43f909e3cb95c1" providerId="LiveId" clId="{724A27E2-EC53-40AE-98E5-18FAF3EEDB12}" dt="2026-01-09T09:27:16.408" v="3164" actId="20577"/>
          <ac:spMkLst>
            <pc:docMk/>
            <pc:sldMk cId="164521607" sldId="351"/>
            <ac:spMk id="48" creationId="{F3D02614-67D4-C8D6-F8C3-BE7F21906794}"/>
          </ac:spMkLst>
        </pc:spChg>
        <pc:picChg chg="del">
          <ac:chgData name="Owen Hoek" userId="ae43f909e3cb95c1" providerId="LiveId" clId="{724A27E2-EC53-40AE-98E5-18FAF3EEDB12}" dt="2026-01-09T09:25:29.824" v="3161" actId="478"/>
          <ac:picMkLst>
            <pc:docMk/>
            <pc:sldMk cId="164521607" sldId="351"/>
            <ac:picMk id="4" creationId="{2588352C-203A-1561-0694-D2E27CD53525}"/>
          </ac:picMkLst>
        </pc:picChg>
      </pc:sldChg>
      <pc:sldChg chg="addSp delSp modSp add mod ord delAnim modAnim">
        <pc:chgData name="Owen Hoek" userId="ae43f909e3cb95c1" providerId="LiveId" clId="{724A27E2-EC53-40AE-98E5-18FAF3EEDB12}" dt="2026-01-09T09:45:44.016" v="3425"/>
        <pc:sldMkLst>
          <pc:docMk/>
          <pc:sldMk cId="322645908" sldId="352"/>
        </pc:sldMkLst>
        <pc:spChg chg="mod">
          <ac:chgData name="Owen Hoek" userId="ae43f909e3cb95c1" providerId="LiveId" clId="{724A27E2-EC53-40AE-98E5-18FAF3EEDB12}" dt="2026-01-09T09:40:47.652" v="3287" actId="20577"/>
          <ac:spMkLst>
            <pc:docMk/>
            <pc:sldMk cId="322645908" sldId="352"/>
            <ac:spMk id="30" creationId="{9821AF40-1BEF-2E82-34E3-34A8638BD8D9}"/>
          </ac:spMkLst>
        </pc:spChg>
        <pc:spChg chg="mod">
          <ac:chgData name="Owen Hoek" userId="ae43f909e3cb95c1" providerId="LiveId" clId="{724A27E2-EC53-40AE-98E5-18FAF3EEDB12}" dt="2026-01-09T09:40:10.858" v="3261" actId="20577"/>
          <ac:spMkLst>
            <pc:docMk/>
            <pc:sldMk cId="322645908" sldId="352"/>
            <ac:spMk id="31" creationId="{CD98790E-4758-36EC-366B-AEA6E2B942E3}"/>
          </ac:spMkLst>
        </pc:spChg>
        <pc:spChg chg="mod">
          <ac:chgData name="Owen Hoek" userId="ae43f909e3cb95c1" providerId="LiveId" clId="{724A27E2-EC53-40AE-98E5-18FAF3EEDB12}" dt="2026-01-09T09:41:06.860" v="3320" actId="20577"/>
          <ac:spMkLst>
            <pc:docMk/>
            <pc:sldMk cId="322645908" sldId="352"/>
            <ac:spMk id="32" creationId="{F7D616AF-D851-A158-5AF6-40396105C04E}"/>
          </ac:spMkLst>
        </pc:spChg>
        <pc:spChg chg="mod">
          <ac:chgData name="Owen Hoek" userId="ae43f909e3cb95c1" providerId="LiveId" clId="{724A27E2-EC53-40AE-98E5-18FAF3EEDB12}" dt="2026-01-09T09:38:44.254" v="3238" actId="122"/>
          <ac:spMkLst>
            <pc:docMk/>
            <pc:sldMk cId="322645908" sldId="352"/>
            <ac:spMk id="33" creationId="{3AB96A97-2C9E-C118-9B91-A1E1F32C09C9}"/>
          </ac:spMkLst>
        </pc:spChg>
        <pc:picChg chg="del">
          <ac:chgData name="Owen Hoek" userId="ae43f909e3cb95c1" providerId="LiveId" clId="{724A27E2-EC53-40AE-98E5-18FAF3EEDB12}" dt="2026-01-09T09:45:38.935" v="3422" actId="478"/>
          <ac:picMkLst>
            <pc:docMk/>
            <pc:sldMk cId="322645908" sldId="352"/>
            <ac:picMk id="9" creationId="{661EE811-6A11-89A3-14E6-612D445DC6DA}"/>
          </ac:picMkLst>
        </pc:picChg>
        <pc:picChg chg="del">
          <ac:chgData name="Owen Hoek" userId="ae43f909e3cb95c1" providerId="LiveId" clId="{724A27E2-EC53-40AE-98E5-18FAF3EEDB12}" dt="2026-01-09T09:45:40.140" v="3423" actId="478"/>
          <ac:picMkLst>
            <pc:docMk/>
            <pc:sldMk cId="322645908" sldId="352"/>
            <ac:picMk id="22" creationId="{33388C97-DBCB-774E-E18B-D3420054F75B}"/>
          </ac:picMkLst>
        </pc:picChg>
        <pc:picChg chg="add mod">
          <ac:chgData name="Owen Hoek" userId="ae43f909e3cb95c1" providerId="LiveId" clId="{724A27E2-EC53-40AE-98E5-18FAF3EEDB12}" dt="2026-01-09T09:37:01.583" v="3205"/>
          <ac:picMkLst>
            <pc:docMk/>
            <pc:sldMk cId="322645908" sldId="352"/>
            <ac:picMk id="29" creationId="{C6888C8E-B966-7422-3A66-691122934539}"/>
          </ac:picMkLst>
        </pc:picChg>
        <pc:picChg chg="add mod">
          <ac:chgData name="Owen Hoek" userId="ae43f909e3cb95c1" providerId="LiveId" clId="{724A27E2-EC53-40AE-98E5-18FAF3EEDB12}" dt="2026-01-09T09:38:17.625" v="3216" actId="1076"/>
          <ac:picMkLst>
            <pc:docMk/>
            <pc:sldMk cId="322645908" sldId="352"/>
            <ac:picMk id="35" creationId="{6E00E3DD-1A5A-F6BE-A67B-741114E08132}"/>
          </ac:picMkLst>
        </pc:picChg>
      </pc:sldChg>
      <pc:sldChg chg="modSp add mod modAnim">
        <pc:chgData name="Owen Hoek" userId="ae43f909e3cb95c1" providerId="LiveId" clId="{724A27E2-EC53-40AE-98E5-18FAF3EEDB12}" dt="2026-01-09T09:44:11.650" v="3385"/>
        <pc:sldMkLst>
          <pc:docMk/>
          <pc:sldMk cId="2053607038" sldId="353"/>
        </pc:sldMkLst>
        <pc:spChg chg="mod">
          <ac:chgData name="Owen Hoek" userId="ae43f909e3cb95c1" providerId="LiveId" clId="{724A27E2-EC53-40AE-98E5-18FAF3EEDB12}" dt="2026-01-09T09:43:32.429" v="3371" actId="20577"/>
          <ac:spMkLst>
            <pc:docMk/>
            <pc:sldMk cId="2053607038" sldId="353"/>
            <ac:spMk id="30" creationId="{0519DDA3-536B-64B6-3599-13B8A9DCFC10}"/>
          </ac:spMkLst>
        </pc:spChg>
        <pc:spChg chg="mod">
          <ac:chgData name="Owen Hoek" userId="ae43f909e3cb95c1" providerId="LiveId" clId="{724A27E2-EC53-40AE-98E5-18FAF3EEDB12}" dt="2026-01-09T09:43:53.440" v="3379" actId="20577"/>
          <ac:spMkLst>
            <pc:docMk/>
            <pc:sldMk cId="2053607038" sldId="353"/>
            <ac:spMk id="31" creationId="{D0AA6AC1-EEF0-69F0-82B9-4743A938E84F}"/>
          </ac:spMkLst>
        </pc:spChg>
        <pc:spChg chg="mod">
          <ac:chgData name="Owen Hoek" userId="ae43f909e3cb95c1" providerId="LiveId" clId="{724A27E2-EC53-40AE-98E5-18FAF3EEDB12}" dt="2026-01-09T09:43:45.754" v="3375" actId="20577"/>
          <ac:spMkLst>
            <pc:docMk/>
            <pc:sldMk cId="2053607038" sldId="353"/>
            <ac:spMk id="32" creationId="{F3E9BBD5-D3F8-3EF2-1506-DF08BD9E68EF}"/>
          </ac:spMkLst>
        </pc:spChg>
        <pc:spChg chg="mod">
          <ac:chgData name="Owen Hoek" userId="ae43f909e3cb95c1" providerId="LiveId" clId="{724A27E2-EC53-40AE-98E5-18FAF3EEDB12}" dt="2026-01-09T09:43:58.145" v="3383" actId="20577"/>
          <ac:spMkLst>
            <pc:docMk/>
            <pc:sldMk cId="2053607038" sldId="353"/>
            <ac:spMk id="33" creationId="{CE3B9B68-9FCC-365B-11B1-A54F6D6AD5BD}"/>
          </ac:spMkLst>
        </pc:spChg>
        <pc:spChg chg="mod">
          <ac:chgData name="Owen Hoek" userId="ae43f909e3cb95c1" providerId="LiveId" clId="{724A27E2-EC53-40AE-98E5-18FAF3EEDB12}" dt="2026-01-09T09:43:26.020" v="3367" actId="20577"/>
          <ac:spMkLst>
            <pc:docMk/>
            <pc:sldMk cId="2053607038" sldId="353"/>
            <ac:spMk id="48" creationId="{4F30D3B7-59D9-0438-9B5F-55784C0C3F04}"/>
          </ac:spMkLst>
        </pc:spChg>
      </pc:sldChg>
      <pc:sldChg chg="modSp add mod">
        <pc:chgData name="Owen Hoek" userId="ae43f909e3cb95c1" providerId="LiveId" clId="{724A27E2-EC53-40AE-98E5-18FAF3EEDB12}" dt="2026-01-09T09:45:24.208" v="3421" actId="20577"/>
        <pc:sldMkLst>
          <pc:docMk/>
          <pc:sldMk cId="3821853708" sldId="354"/>
        </pc:sldMkLst>
        <pc:spChg chg="mod">
          <ac:chgData name="Owen Hoek" userId="ae43f909e3cb95c1" providerId="LiveId" clId="{724A27E2-EC53-40AE-98E5-18FAF3EEDB12}" dt="2026-01-09T09:44:44.605" v="3389" actId="20577"/>
          <ac:spMkLst>
            <pc:docMk/>
            <pc:sldMk cId="3821853708" sldId="354"/>
            <ac:spMk id="30" creationId="{CAEF2A38-016B-B046-8E90-A70FFFF0211C}"/>
          </ac:spMkLst>
        </pc:spChg>
        <pc:spChg chg="mod">
          <ac:chgData name="Owen Hoek" userId="ae43f909e3cb95c1" providerId="LiveId" clId="{724A27E2-EC53-40AE-98E5-18FAF3EEDB12}" dt="2026-01-09T09:44:52.184" v="3396" actId="20577"/>
          <ac:spMkLst>
            <pc:docMk/>
            <pc:sldMk cId="3821853708" sldId="354"/>
            <ac:spMk id="31" creationId="{BC644FC0-70D7-4DA4-7DC1-9147D32E48A9}"/>
          </ac:spMkLst>
        </pc:spChg>
        <pc:spChg chg="mod">
          <ac:chgData name="Owen Hoek" userId="ae43f909e3cb95c1" providerId="LiveId" clId="{724A27E2-EC53-40AE-98E5-18FAF3EEDB12}" dt="2026-01-09T09:45:14.074" v="3411" actId="20577"/>
          <ac:spMkLst>
            <pc:docMk/>
            <pc:sldMk cId="3821853708" sldId="354"/>
            <ac:spMk id="32" creationId="{D9DAA3CF-41B1-BCC7-72F7-F884531A3C33}"/>
          </ac:spMkLst>
        </pc:spChg>
        <pc:spChg chg="mod">
          <ac:chgData name="Owen Hoek" userId="ae43f909e3cb95c1" providerId="LiveId" clId="{724A27E2-EC53-40AE-98E5-18FAF3EEDB12}" dt="2026-01-09T09:45:24.208" v="3421" actId="20577"/>
          <ac:spMkLst>
            <pc:docMk/>
            <pc:sldMk cId="3821853708" sldId="354"/>
            <ac:spMk id="33" creationId="{5A630366-4C33-3AFB-F3E9-EE67BC8411C4}"/>
          </ac:spMkLst>
        </pc:spChg>
        <pc:picChg chg="mod">
          <ac:chgData name="Owen Hoek" userId="ae43f909e3cb95c1" providerId="LiveId" clId="{724A27E2-EC53-40AE-98E5-18FAF3EEDB12}" dt="2026-01-09T09:44:40.472" v="3386" actId="14826"/>
          <ac:picMkLst>
            <pc:docMk/>
            <pc:sldMk cId="3821853708" sldId="354"/>
            <ac:picMk id="36" creationId="{A4EC3A53-A72F-3FF5-184E-6D8AADCDE926}"/>
          </ac:picMkLst>
        </pc:picChg>
      </pc:sldChg>
      <pc:sldChg chg="modSp add mod modAnim">
        <pc:chgData name="Owen Hoek" userId="ae43f909e3cb95c1" providerId="LiveId" clId="{724A27E2-EC53-40AE-98E5-18FAF3EEDB12}" dt="2026-01-09T09:47:41.743" v="3519"/>
        <pc:sldMkLst>
          <pc:docMk/>
          <pc:sldMk cId="3072048503" sldId="355"/>
        </pc:sldMkLst>
        <pc:spChg chg="mod">
          <ac:chgData name="Owen Hoek" userId="ae43f909e3cb95c1" providerId="LiveId" clId="{724A27E2-EC53-40AE-98E5-18FAF3EEDB12}" dt="2026-01-09T09:46:48.383" v="3483" actId="20577"/>
          <ac:spMkLst>
            <pc:docMk/>
            <pc:sldMk cId="3072048503" sldId="355"/>
            <ac:spMk id="30" creationId="{79B8DE4B-A6D0-0788-F304-6759602DFA93}"/>
          </ac:spMkLst>
        </pc:spChg>
        <pc:spChg chg="mod">
          <ac:chgData name="Owen Hoek" userId="ae43f909e3cb95c1" providerId="LiveId" clId="{724A27E2-EC53-40AE-98E5-18FAF3EEDB12}" dt="2026-01-09T09:46:57.751" v="3497" actId="20577"/>
          <ac:spMkLst>
            <pc:docMk/>
            <pc:sldMk cId="3072048503" sldId="355"/>
            <ac:spMk id="31" creationId="{737199B1-3F9D-1F35-2B32-FD419FA6B07F}"/>
          </ac:spMkLst>
        </pc:spChg>
        <pc:spChg chg="mod">
          <ac:chgData name="Owen Hoek" userId="ae43f909e3cb95c1" providerId="LiveId" clId="{724A27E2-EC53-40AE-98E5-18FAF3EEDB12}" dt="2026-01-09T09:46:52.694" v="3490" actId="20577"/>
          <ac:spMkLst>
            <pc:docMk/>
            <pc:sldMk cId="3072048503" sldId="355"/>
            <ac:spMk id="32" creationId="{B26524EF-11E0-C713-38EA-755F7C53D35D}"/>
          </ac:spMkLst>
        </pc:spChg>
        <pc:spChg chg="mod">
          <ac:chgData name="Owen Hoek" userId="ae43f909e3cb95c1" providerId="LiveId" clId="{724A27E2-EC53-40AE-98E5-18FAF3EEDB12}" dt="2026-01-09T09:47:13.964" v="3507" actId="20577"/>
          <ac:spMkLst>
            <pc:docMk/>
            <pc:sldMk cId="3072048503" sldId="355"/>
            <ac:spMk id="33" creationId="{D340639B-86DE-4991-E73B-903465C0F7AB}"/>
          </ac:spMkLst>
        </pc:spChg>
        <pc:spChg chg="mod">
          <ac:chgData name="Owen Hoek" userId="ae43f909e3cb95c1" providerId="LiveId" clId="{724A27E2-EC53-40AE-98E5-18FAF3EEDB12}" dt="2026-01-09T09:47:27.890" v="3517" actId="20577"/>
          <ac:spMkLst>
            <pc:docMk/>
            <pc:sldMk cId="3072048503" sldId="355"/>
            <ac:spMk id="48" creationId="{F3D02614-67D4-C8D6-F8C3-BE7F21906794}"/>
          </ac:spMkLst>
        </pc:spChg>
      </pc:sldChg>
      <pc:sldChg chg="addSp modSp add modAnim">
        <pc:chgData name="Owen Hoek" userId="ae43f909e3cb95c1" providerId="LiveId" clId="{724A27E2-EC53-40AE-98E5-18FAF3EEDB12}" dt="2026-01-09T09:52:32.514" v="3646"/>
        <pc:sldMkLst>
          <pc:docMk/>
          <pc:sldMk cId="631546710" sldId="356"/>
        </pc:sldMkLst>
        <pc:spChg chg="mod">
          <ac:chgData name="Owen Hoek" userId="ae43f909e3cb95c1" providerId="LiveId" clId="{724A27E2-EC53-40AE-98E5-18FAF3EEDB12}" dt="2026-01-09T09:52:11.818" v="3642" actId="403"/>
          <ac:spMkLst>
            <pc:docMk/>
            <pc:sldMk cId="631546710" sldId="356"/>
            <ac:spMk id="30" creationId="{3060D032-C961-7F78-AD2A-14895F8A8310}"/>
          </ac:spMkLst>
        </pc:spChg>
        <pc:spChg chg="mod">
          <ac:chgData name="Owen Hoek" userId="ae43f909e3cb95c1" providerId="LiveId" clId="{724A27E2-EC53-40AE-98E5-18FAF3EEDB12}" dt="2026-01-09T09:52:16.128" v="3644" actId="5793"/>
          <ac:spMkLst>
            <pc:docMk/>
            <pc:sldMk cId="631546710" sldId="356"/>
            <ac:spMk id="31" creationId="{63344989-E891-6C94-6094-4CB6210E38BE}"/>
          </ac:spMkLst>
        </pc:spChg>
        <pc:spChg chg="mod">
          <ac:chgData name="Owen Hoek" userId="ae43f909e3cb95c1" providerId="LiveId" clId="{724A27E2-EC53-40AE-98E5-18FAF3EEDB12}" dt="2026-01-09T09:52:11.818" v="3642" actId="403"/>
          <ac:spMkLst>
            <pc:docMk/>
            <pc:sldMk cId="631546710" sldId="356"/>
            <ac:spMk id="32" creationId="{A12D73BA-EEFC-8D12-87EC-040F475BB3BF}"/>
          </ac:spMkLst>
        </pc:spChg>
        <pc:spChg chg="mod">
          <ac:chgData name="Owen Hoek" userId="ae43f909e3cb95c1" providerId="LiveId" clId="{724A27E2-EC53-40AE-98E5-18FAF3EEDB12}" dt="2026-01-09T09:52:11.818" v="3642" actId="403"/>
          <ac:spMkLst>
            <pc:docMk/>
            <pc:sldMk cId="631546710" sldId="356"/>
            <ac:spMk id="33" creationId="{296D3209-1C74-D272-CA8D-ECF767D4DD9C}"/>
          </ac:spMkLst>
        </pc:spChg>
        <pc:picChg chg="add mod">
          <ac:chgData name="Owen Hoek" userId="ae43f909e3cb95c1" providerId="LiveId" clId="{724A27E2-EC53-40AE-98E5-18FAF3EEDB12}" dt="2026-01-09T09:50:16.905" v="3520"/>
          <ac:picMkLst>
            <pc:docMk/>
            <pc:sldMk cId="631546710" sldId="356"/>
            <ac:picMk id="2" creationId="{D2888105-1BE8-44F0-A54F-5200A29EE448}"/>
          </ac:picMkLst>
        </pc:picChg>
      </pc:sldChg>
    </pc:docChg>
  </pc:docChgLst>
  <pc:docChgLst>
    <pc:chgData name="Owen Hoek" userId="ae43f909e3cb95c1" providerId="LiveId" clId="{B85C74E5-75FA-48D2-B4C8-2E01A2197653}"/>
    <pc:docChg chg="undo custSel delSld modSld sldOrd">
      <pc:chgData name="Owen Hoek" userId="ae43f909e3cb95c1" providerId="LiveId" clId="{B85C74E5-75FA-48D2-B4C8-2E01A2197653}" dt="2026-02-02T16:57:19.499" v="467" actId="478"/>
      <pc:docMkLst>
        <pc:docMk/>
      </pc:docMkLst>
      <pc:sldChg chg="addSp delSp modSp mod delAnim modAnim">
        <pc:chgData name="Owen Hoek" userId="ae43f909e3cb95c1" providerId="LiveId" clId="{B85C74E5-75FA-48D2-B4C8-2E01A2197653}" dt="2026-02-02T16:44:28.636" v="209"/>
        <pc:sldMkLst>
          <pc:docMk/>
          <pc:sldMk cId="1041848449" sldId="304"/>
        </pc:sldMkLst>
        <pc:spChg chg="mod">
          <ac:chgData name="Owen Hoek" userId="ae43f909e3cb95c1" providerId="LiveId" clId="{B85C74E5-75FA-48D2-B4C8-2E01A2197653}" dt="2026-02-02T16:43:05.002" v="117" actId="20577"/>
          <ac:spMkLst>
            <pc:docMk/>
            <pc:sldMk cId="1041848449" sldId="304"/>
            <ac:spMk id="30" creationId="{3060D032-C961-7F78-AD2A-14895F8A8310}"/>
          </ac:spMkLst>
        </pc:spChg>
        <pc:spChg chg="mod">
          <ac:chgData name="Owen Hoek" userId="ae43f909e3cb95c1" providerId="LiveId" clId="{B85C74E5-75FA-48D2-B4C8-2E01A2197653}" dt="2026-02-02T16:44:12.476" v="207" actId="20577"/>
          <ac:spMkLst>
            <pc:docMk/>
            <pc:sldMk cId="1041848449" sldId="304"/>
            <ac:spMk id="31" creationId="{63344989-E891-6C94-6094-4CB6210E38BE}"/>
          </ac:spMkLst>
        </pc:spChg>
        <pc:spChg chg="mod">
          <ac:chgData name="Owen Hoek" userId="ae43f909e3cb95c1" providerId="LiveId" clId="{B85C74E5-75FA-48D2-B4C8-2E01A2197653}" dt="2026-02-02T16:43:28.637" v="139" actId="20577"/>
          <ac:spMkLst>
            <pc:docMk/>
            <pc:sldMk cId="1041848449" sldId="304"/>
            <ac:spMk id="32" creationId="{A12D73BA-EEFC-8D12-87EC-040F475BB3BF}"/>
          </ac:spMkLst>
        </pc:spChg>
        <pc:spChg chg="mod">
          <ac:chgData name="Owen Hoek" userId="ae43f909e3cb95c1" providerId="LiveId" clId="{B85C74E5-75FA-48D2-B4C8-2E01A2197653}" dt="2026-02-02T16:43:40.965" v="167" actId="20577"/>
          <ac:spMkLst>
            <pc:docMk/>
            <pc:sldMk cId="1041848449" sldId="304"/>
            <ac:spMk id="33" creationId="{296D3209-1C74-D272-CA8D-ECF767D4DD9C}"/>
          </ac:spMkLst>
        </pc:spChg>
        <pc:picChg chg="add mod">
          <ac:chgData name="Owen Hoek" userId="ae43f909e3cb95c1" providerId="LiveId" clId="{B85C74E5-75FA-48D2-B4C8-2E01A2197653}" dt="2026-02-02T16:42:43.637" v="85" actId="1076"/>
          <ac:picMkLst>
            <pc:docMk/>
            <pc:sldMk cId="1041848449" sldId="304"/>
            <ac:picMk id="2" creationId="{DB471F07-1D1A-8F24-7854-B93EBD5D957F}"/>
          </ac:picMkLst>
        </pc:picChg>
        <pc:picChg chg="del">
          <ac:chgData name="Owen Hoek" userId="ae43f909e3cb95c1" providerId="LiveId" clId="{B85C74E5-75FA-48D2-B4C8-2E01A2197653}" dt="2026-02-02T16:42:44.565" v="86" actId="478"/>
          <ac:picMkLst>
            <pc:docMk/>
            <pc:sldMk cId="1041848449" sldId="304"/>
            <ac:picMk id="4" creationId="{A2E47211-2E95-2729-1C2A-410C8BC55A4B}"/>
          </ac:picMkLst>
        </pc:picChg>
      </pc:sldChg>
      <pc:sldChg chg="modSp mod modAnim">
        <pc:chgData name="Owen Hoek" userId="ae43f909e3cb95c1" providerId="LiveId" clId="{B85C74E5-75FA-48D2-B4C8-2E01A2197653}" dt="2026-02-02T16:45:25.918" v="226"/>
        <pc:sldMkLst>
          <pc:docMk/>
          <pc:sldMk cId="2324298118" sldId="305"/>
        </pc:sldMkLst>
        <pc:spChg chg="mod">
          <ac:chgData name="Owen Hoek" userId="ae43f909e3cb95c1" providerId="LiveId" clId="{B85C74E5-75FA-48D2-B4C8-2E01A2197653}" dt="2026-02-02T16:44:58.338" v="217" actId="20577"/>
          <ac:spMkLst>
            <pc:docMk/>
            <pc:sldMk cId="2324298118" sldId="305"/>
            <ac:spMk id="30" creationId="{79B8DE4B-A6D0-0788-F304-6759602DFA93}"/>
          </ac:spMkLst>
        </pc:spChg>
        <pc:spChg chg="mod">
          <ac:chgData name="Owen Hoek" userId="ae43f909e3cb95c1" providerId="LiveId" clId="{B85C74E5-75FA-48D2-B4C8-2E01A2197653}" dt="2026-02-02T16:45:15.846" v="224" actId="20577"/>
          <ac:spMkLst>
            <pc:docMk/>
            <pc:sldMk cId="2324298118" sldId="305"/>
            <ac:spMk id="32" creationId="{B26524EF-11E0-C713-38EA-755F7C53D35D}"/>
          </ac:spMkLst>
        </pc:spChg>
        <pc:picChg chg="mod">
          <ac:chgData name="Owen Hoek" userId="ae43f909e3cb95c1" providerId="LiveId" clId="{B85C74E5-75FA-48D2-B4C8-2E01A2197653}" dt="2026-02-02T16:44:55.018" v="212" actId="14826"/>
          <ac:picMkLst>
            <pc:docMk/>
            <pc:sldMk cId="2324298118" sldId="305"/>
            <ac:picMk id="4" creationId="{88BF0FD0-D444-16A2-219A-EEB91EC7BEED}"/>
          </ac:picMkLst>
        </pc:picChg>
      </pc:sldChg>
      <pc:sldChg chg="addSp delSp modSp mod ord delAnim modAnim">
        <pc:chgData name="Owen Hoek" userId="ae43f909e3cb95c1" providerId="LiveId" clId="{B85C74E5-75FA-48D2-B4C8-2E01A2197653}" dt="2026-02-02T16:57:19.499" v="467" actId="478"/>
        <pc:sldMkLst>
          <pc:docMk/>
          <pc:sldMk cId="844413040" sldId="306"/>
        </pc:sldMkLst>
        <pc:spChg chg="mod">
          <ac:chgData name="Owen Hoek" userId="ae43f909e3cb95c1" providerId="LiveId" clId="{B85C74E5-75FA-48D2-B4C8-2E01A2197653}" dt="2026-02-02T16:55:02.492" v="390" actId="20577"/>
          <ac:spMkLst>
            <pc:docMk/>
            <pc:sldMk cId="844413040" sldId="306"/>
            <ac:spMk id="30" creationId="{9821AF40-1BEF-2E82-34E3-34A8638BD8D9}"/>
          </ac:spMkLst>
        </pc:spChg>
        <pc:spChg chg="mod">
          <ac:chgData name="Owen Hoek" userId="ae43f909e3cb95c1" providerId="LiveId" clId="{B85C74E5-75FA-48D2-B4C8-2E01A2197653}" dt="2026-02-02T16:56:23.435" v="453" actId="20577"/>
          <ac:spMkLst>
            <pc:docMk/>
            <pc:sldMk cId="844413040" sldId="306"/>
            <ac:spMk id="31" creationId="{CD98790E-4758-36EC-366B-AEA6E2B942E3}"/>
          </ac:spMkLst>
        </pc:spChg>
        <pc:spChg chg="mod">
          <ac:chgData name="Owen Hoek" userId="ae43f909e3cb95c1" providerId="LiveId" clId="{B85C74E5-75FA-48D2-B4C8-2E01A2197653}" dt="2026-02-02T16:56:28.138" v="454" actId="20577"/>
          <ac:spMkLst>
            <pc:docMk/>
            <pc:sldMk cId="844413040" sldId="306"/>
            <ac:spMk id="32" creationId="{F7D616AF-D851-A158-5AF6-40396105C04E}"/>
          </ac:spMkLst>
        </pc:spChg>
        <pc:spChg chg="mod">
          <ac:chgData name="Owen Hoek" userId="ae43f909e3cb95c1" providerId="LiveId" clId="{B85C74E5-75FA-48D2-B4C8-2E01A2197653}" dt="2026-02-02T16:55:04.650" v="392" actId="20577"/>
          <ac:spMkLst>
            <pc:docMk/>
            <pc:sldMk cId="844413040" sldId="306"/>
            <ac:spMk id="33" creationId="{3AB96A97-2C9E-C118-9B91-A1E1F32C09C9}"/>
          </ac:spMkLst>
        </pc:spChg>
        <pc:picChg chg="del">
          <ac:chgData name="Owen Hoek" userId="ae43f909e3cb95c1" providerId="LiveId" clId="{B85C74E5-75FA-48D2-B4C8-2E01A2197653}" dt="2026-02-02T16:57:19.499" v="467" actId="478"/>
          <ac:picMkLst>
            <pc:docMk/>
            <pc:sldMk cId="844413040" sldId="306"/>
            <ac:picMk id="9" creationId="{C97E5217-50EC-D607-4730-5CB86DABEE83}"/>
          </ac:picMkLst>
        </pc:picChg>
        <pc:picChg chg="add mod">
          <ac:chgData name="Owen Hoek" userId="ae43f909e3cb95c1" providerId="LiveId" clId="{B85C74E5-75FA-48D2-B4C8-2E01A2197653}" dt="2026-02-02T16:48:48.153" v="275"/>
          <ac:picMkLst>
            <pc:docMk/>
            <pc:sldMk cId="844413040" sldId="306"/>
            <ac:picMk id="22" creationId="{367915F7-2A03-C817-9A51-39A4FE641831}"/>
          </ac:picMkLst>
        </pc:picChg>
        <pc:picChg chg="del">
          <ac:chgData name="Owen Hoek" userId="ae43f909e3cb95c1" providerId="LiveId" clId="{B85C74E5-75FA-48D2-B4C8-2E01A2197653}" dt="2026-02-02T16:57:18.475" v="466" actId="478"/>
          <ac:picMkLst>
            <pc:docMk/>
            <pc:sldMk cId="844413040" sldId="306"/>
            <ac:picMk id="29" creationId="{885638E1-9D1B-AC63-9C3A-174EB4C990AB}"/>
          </ac:picMkLst>
        </pc:picChg>
        <pc:picChg chg="add mod">
          <ac:chgData name="Owen Hoek" userId="ae43f909e3cb95c1" providerId="LiveId" clId="{B85C74E5-75FA-48D2-B4C8-2E01A2197653}" dt="2026-02-02T16:56:35.516" v="456" actId="1076"/>
          <ac:picMkLst>
            <pc:docMk/>
            <pc:sldMk cId="844413040" sldId="306"/>
            <ac:picMk id="35" creationId="{B65CA7C3-C553-2FC6-257A-A31B308C8BA0}"/>
          </ac:picMkLst>
        </pc:picChg>
      </pc:sldChg>
      <pc:sldChg chg="modSp mod modAnim">
        <pc:chgData name="Owen Hoek" userId="ae43f909e3cb95c1" providerId="LiveId" clId="{B85C74E5-75FA-48D2-B4C8-2E01A2197653}" dt="2026-02-02T16:41:39.196" v="80"/>
        <pc:sldMkLst>
          <pc:docMk/>
          <pc:sldMk cId="1322540809" sldId="309"/>
        </pc:sldMkLst>
        <pc:spChg chg="mod">
          <ac:chgData name="Owen Hoek" userId="ae43f909e3cb95c1" providerId="LiveId" clId="{B85C74E5-75FA-48D2-B4C8-2E01A2197653}" dt="2026-02-02T16:40:00.246" v="50" actId="20577"/>
          <ac:spMkLst>
            <pc:docMk/>
            <pc:sldMk cId="1322540809" sldId="309"/>
            <ac:spMk id="30" creationId="{0519DDA3-536B-64B6-3599-13B8A9DCFC10}"/>
          </ac:spMkLst>
        </pc:spChg>
        <pc:spChg chg="mod">
          <ac:chgData name="Owen Hoek" userId="ae43f909e3cb95c1" providerId="LiveId" clId="{B85C74E5-75FA-48D2-B4C8-2E01A2197653}" dt="2026-02-02T16:40:10.412" v="62" actId="20577"/>
          <ac:spMkLst>
            <pc:docMk/>
            <pc:sldMk cId="1322540809" sldId="309"/>
            <ac:spMk id="31" creationId="{D0AA6AC1-EEF0-69F0-82B9-4743A938E84F}"/>
          </ac:spMkLst>
        </pc:spChg>
        <pc:spChg chg="mod">
          <ac:chgData name="Owen Hoek" userId="ae43f909e3cb95c1" providerId="LiveId" clId="{B85C74E5-75FA-48D2-B4C8-2E01A2197653}" dt="2026-02-02T16:39:54.631" v="46"/>
          <ac:spMkLst>
            <pc:docMk/>
            <pc:sldMk cId="1322540809" sldId="309"/>
            <ac:spMk id="32" creationId="{F3E9BBD5-D3F8-3EF2-1506-DF08BD9E68EF}"/>
          </ac:spMkLst>
        </pc:spChg>
        <pc:spChg chg="mod">
          <ac:chgData name="Owen Hoek" userId="ae43f909e3cb95c1" providerId="LiveId" clId="{B85C74E5-75FA-48D2-B4C8-2E01A2197653}" dt="2026-02-02T16:40:19.356" v="74" actId="20577"/>
          <ac:spMkLst>
            <pc:docMk/>
            <pc:sldMk cId="1322540809" sldId="309"/>
            <ac:spMk id="33" creationId="{CE3B9B68-9FCC-365B-11B1-A54F6D6AD5BD}"/>
          </ac:spMkLst>
        </pc:spChg>
        <pc:spChg chg="mod">
          <ac:chgData name="Owen Hoek" userId="ae43f909e3cb95c1" providerId="LiveId" clId="{B85C74E5-75FA-48D2-B4C8-2E01A2197653}" dt="2026-02-02T16:39:31.048" v="35" actId="20577"/>
          <ac:spMkLst>
            <pc:docMk/>
            <pc:sldMk cId="1322540809" sldId="309"/>
            <ac:spMk id="48" creationId="{4F30D3B7-59D9-0438-9B5F-55784C0C3F04}"/>
          </ac:spMkLst>
        </pc:spChg>
        <pc:grpChg chg="mod">
          <ac:chgData name="Owen Hoek" userId="ae43f909e3cb95c1" providerId="LiveId" clId="{B85C74E5-75FA-48D2-B4C8-2E01A2197653}" dt="2026-02-02T16:39:23.403" v="2" actId="1076"/>
          <ac:grpSpMkLst>
            <pc:docMk/>
            <pc:sldMk cId="1322540809" sldId="309"/>
            <ac:grpSpMk id="50" creationId="{BD0D0932-DB4C-43A4-AC12-040DDEED2B4A}"/>
          </ac:grpSpMkLst>
        </pc:grpChg>
      </pc:sldChg>
      <pc:sldChg chg="modSp mod modAnim">
        <pc:chgData name="Owen Hoek" userId="ae43f909e3cb95c1" providerId="LiveId" clId="{B85C74E5-75FA-48D2-B4C8-2E01A2197653}" dt="2026-02-02T16:47:04.861" v="274"/>
        <pc:sldMkLst>
          <pc:docMk/>
          <pc:sldMk cId="4217810851" sldId="310"/>
        </pc:sldMkLst>
        <pc:spChg chg="mod">
          <ac:chgData name="Owen Hoek" userId="ae43f909e3cb95c1" providerId="LiveId" clId="{B85C74E5-75FA-48D2-B4C8-2E01A2197653}" dt="2026-02-02T16:46:00.904" v="239" actId="20577"/>
          <ac:spMkLst>
            <pc:docMk/>
            <pc:sldMk cId="4217810851" sldId="310"/>
            <ac:spMk id="30" creationId="{CAEF2A38-016B-B046-8E90-A70FFFF0211C}"/>
          </ac:spMkLst>
        </pc:spChg>
        <pc:spChg chg="mod">
          <ac:chgData name="Owen Hoek" userId="ae43f909e3cb95c1" providerId="LiveId" clId="{B85C74E5-75FA-48D2-B4C8-2E01A2197653}" dt="2026-02-02T16:46:06.609" v="253" actId="20577"/>
          <ac:spMkLst>
            <pc:docMk/>
            <pc:sldMk cId="4217810851" sldId="310"/>
            <ac:spMk id="31" creationId="{BC644FC0-70D7-4DA4-7DC1-9147D32E48A9}"/>
          </ac:spMkLst>
        </pc:spChg>
        <pc:spChg chg="mod">
          <ac:chgData name="Owen Hoek" userId="ae43f909e3cb95c1" providerId="LiveId" clId="{B85C74E5-75FA-48D2-B4C8-2E01A2197653}" dt="2026-02-02T16:46:29.075" v="255"/>
          <ac:spMkLst>
            <pc:docMk/>
            <pc:sldMk cId="4217810851" sldId="310"/>
            <ac:spMk id="32" creationId="{D9DAA3CF-41B1-BCC7-72F7-F884531A3C33}"/>
          </ac:spMkLst>
        </pc:spChg>
        <pc:spChg chg="mod">
          <ac:chgData name="Owen Hoek" userId="ae43f909e3cb95c1" providerId="LiveId" clId="{B85C74E5-75FA-48D2-B4C8-2E01A2197653}" dt="2026-02-02T16:46:54.115" v="272" actId="20577"/>
          <ac:spMkLst>
            <pc:docMk/>
            <pc:sldMk cId="4217810851" sldId="310"/>
            <ac:spMk id="33" creationId="{5A630366-4C33-3AFB-F3E9-EE67BC8411C4}"/>
          </ac:spMkLst>
        </pc:spChg>
        <pc:picChg chg="mod">
          <ac:chgData name="Owen Hoek" userId="ae43f909e3cb95c1" providerId="LiveId" clId="{B85C74E5-75FA-48D2-B4C8-2E01A2197653}" dt="2026-02-02T16:45:54.336" v="227" actId="14826"/>
          <ac:picMkLst>
            <pc:docMk/>
            <pc:sldMk cId="4217810851" sldId="310"/>
            <ac:picMk id="36" creationId="{A4EC3A53-A72F-3FF5-184E-6D8AADCDE926}"/>
          </ac:picMkLst>
        </pc:picChg>
      </pc:sldChg>
      <pc:sldChg chg="del">
        <pc:chgData name="Owen Hoek" userId="ae43f909e3cb95c1" providerId="LiveId" clId="{B85C74E5-75FA-48D2-B4C8-2E01A2197653}" dt="2026-02-02T16:39:10.429" v="0" actId="47"/>
        <pc:sldMkLst>
          <pc:docMk/>
          <pc:sldMk cId="2900849412" sldId="322"/>
        </pc:sldMkLst>
      </pc:sldChg>
      <pc:sldChg chg="del">
        <pc:chgData name="Owen Hoek" userId="ae43f909e3cb95c1" providerId="LiveId" clId="{B85C74E5-75FA-48D2-B4C8-2E01A2197653}" dt="2026-02-02T16:39:10.429" v="0" actId="47"/>
        <pc:sldMkLst>
          <pc:docMk/>
          <pc:sldMk cId="159593819" sldId="323"/>
        </pc:sldMkLst>
      </pc:sldChg>
      <pc:sldChg chg="del">
        <pc:chgData name="Owen Hoek" userId="ae43f909e3cb95c1" providerId="LiveId" clId="{B85C74E5-75FA-48D2-B4C8-2E01A2197653}" dt="2026-02-02T16:39:10.429" v="0" actId="47"/>
        <pc:sldMkLst>
          <pc:docMk/>
          <pc:sldMk cId="12706580" sldId="324"/>
        </pc:sldMkLst>
      </pc:sldChg>
      <pc:sldChg chg="del">
        <pc:chgData name="Owen Hoek" userId="ae43f909e3cb95c1" providerId="LiveId" clId="{B85C74E5-75FA-48D2-B4C8-2E01A2197653}" dt="2026-02-02T16:39:10.429" v="0" actId="47"/>
        <pc:sldMkLst>
          <pc:docMk/>
          <pc:sldMk cId="1063389630" sldId="325"/>
        </pc:sldMkLst>
      </pc:sldChg>
      <pc:sldChg chg="del">
        <pc:chgData name="Owen Hoek" userId="ae43f909e3cb95c1" providerId="LiveId" clId="{B85C74E5-75FA-48D2-B4C8-2E01A2197653}" dt="2026-02-02T16:39:10.429" v="0" actId="47"/>
        <pc:sldMkLst>
          <pc:docMk/>
          <pc:sldMk cId="599710244" sldId="326"/>
        </pc:sldMkLst>
      </pc:sldChg>
      <pc:sldChg chg="del">
        <pc:chgData name="Owen Hoek" userId="ae43f909e3cb95c1" providerId="LiveId" clId="{B85C74E5-75FA-48D2-B4C8-2E01A2197653}" dt="2026-02-02T16:39:10.429" v="0" actId="47"/>
        <pc:sldMkLst>
          <pc:docMk/>
          <pc:sldMk cId="298159545" sldId="327"/>
        </pc:sldMkLst>
      </pc:sldChg>
      <pc:sldChg chg="del">
        <pc:chgData name="Owen Hoek" userId="ae43f909e3cb95c1" providerId="LiveId" clId="{B85C74E5-75FA-48D2-B4C8-2E01A2197653}" dt="2026-02-02T16:39:10.429" v="0" actId="47"/>
        <pc:sldMkLst>
          <pc:docMk/>
          <pc:sldMk cId="2180260146" sldId="328"/>
        </pc:sldMkLst>
      </pc:sldChg>
      <pc:sldChg chg="del">
        <pc:chgData name="Owen Hoek" userId="ae43f909e3cb95c1" providerId="LiveId" clId="{B85C74E5-75FA-48D2-B4C8-2E01A2197653}" dt="2026-02-02T16:39:10.429" v="0" actId="47"/>
        <pc:sldMkLst>
          <pc:docMk/>
          <pc:sldMk cId="3461766188" sldId="329"/>
        </pc:sldMkLst>
      </pc:sldChg>
      <pc:sldChg chg="del">
        <pc:chgData name="Owen Hoek" userId="ae43f909e3cb95c1" providerId="LiveId" clId="{B85C74E5-75FA-48D2-B4C8-2E01A2197653}" dt="2026-02-02T16:39:10.429" v="0" actId="47"/>
        <pc:sldMkLst>
          <pc:docMk/>
          <pc:sldMk cId="3529579552" sldId="330"/>
        </pc:sldMkLst>
      </pc:sldChg>
      <pc:sldChg chg="del">
        <pc:chgData name="Owen Hoek" userId="ae43f909e3cb95c1" providerId="LiveId" clId="{B85C74E5-75FA-48D2-B4C8-2E01A2197653}" dt="2026-02-02T16:39:10.429" v="0" actId="47"/>
        <pc:sldMkLst>
          <pc:docMk/>
          <pc:sldMk cId="1560493808" sldId="331"/>
        </pc:sldMkLst>
      </pc:sldChg>
      <pc:sldChg chg="del">
        <pc:chgData name="Owen Hoek" userId="ae43f909e3cb95c1" providerId="LiveId" clId="{B85C74E5-75FA-48D2-B4C8-2E01A2197653}" dt="2026-02-02T16:39:10.429" v="0" actId="47"/>
        <pc:sldMkLst>
          <pc:docMk/>
          <pc:sldMk cId="2788963045" sldId="332"/>
        </pc:sldMkLst>
      </pc:sldChg>
      <pc:sldChg chg="del">
        <pc:chgData name="Owen Hoek" userId="ae43f909e3cb95c1" providerId="LiveId" clId="{B85C74E5-75FA-48D2-B4C8-2E01A2197653}" dt="2026-02-02T16:39:10.429" v="0" actId="47"/>
        <pc:sldMkLst>
          <pc:docMk/>
          <pc:sldMk cId="2901108012" sldId="333"/>
        </pc:sldMkLst>
      </pc:sldChg>
      <pc:sldChg chg="del">
        <pc:chgData name="Owen Hoek" userId="ae43f909e3cb95c1" providerId="LiveId" clId="{B85C74E5-75FA-48D2-B4C8-2E01A2197653}" dt="2026-02-02T16:39:10.429" v="0" actId="47"/>
        <pc:sldMkLst>
          <pc:docMk/>
          <pc:sldMk cId="2232209357" sldId="334"/>
        </pc:sldMkLst>
      </pc:sldChg>
      <pc:sldChg chg="del">
        <pc:chgData name="Owen Hoek" userId="ae43f909e3cb95c1" providerId="LiveId" clId="{B85C74E5-75FA-48D2-B4C8-2E01A2197653}" dt="2026-02-02T16:39:10.429" v="0" actId="47"/>
        <pc:sldMkLst>
          <pc:docMk/>
          <pc:sldMk cId="1427489618" sldId="335"/>
        </pc:sldMkLst>
      </pc:sldChg>
      <pc:sldChg chg="del">
        <pc:chgData name="Owen Hoek" userId="ae43f909e3cb95c1" providerId="LiveId" clId="{B85C74E5-75FA-48D2-B4C8-2E01A2197653}" dt="2026-02-02T16:39:10.429" v="0" actId="47"/>
        <pc:sldMkLst>
          <pc:docMk/>
          <pc:sldMk cId="2067623876" sldId="336"/>
        </pc:sldMkLst>
      </pc:sldChg>
      <pc:sldChg chg="del">
        <pc:chgData name="Owen Hoek" userId="ae43f909e3cb95c1" providerId="LiveId" clId="{B85C74E5-75FA-48D2-B4C8-2E01A2197653}" dt="2026-02-02T16:39:10.429" v="0" actId="47"/>
        <pc:sldMkLst>
          <pc:docMk/>
          <pc:sldMk cId="2928968218" sldId="337"/>
        </pc:sldMkLst>
      </pc:sldChg>
      <pc:sldChg chg="del">
        <pc:chgData name="Owen Hoek" userId="ae43f909e3cb95c1" providerId="LiveId" clId="{B85C74E5-75FA-48D2-B4C8-2E01A2197653}" dt="2026-02-02T16:39:10.429" v="0" actId="47"/>
        <pc:sldMkLst>
          <pc:docMk/>
          <pc:sldMk cId="156330224" sldId="338"/>
        </pc:sldMkLst>
      </pc:sldChg>
      <pc:sldChg chg="del">
        <pc:chgData name="Owen Hoek" userId="ae43f909e3cb95c1" providerId="LiveId" clId="{B85C74E5-75FA-48D2-B4C8-2E01A2197653}" dt="2026-02-02T16:39:10.429" v="0" actId="47"/>
        <pc:sldMkLst>
          <pc:docMk/>
          <pc:sldMk cId="2758877619" sldId="339"/>
        </pc:sldMkLst>
      </pc:sldChg>
      <pc:sldChg chg="del">
        <pc:chgData name="Owen Hoek" userId="ae43f909e3cb95c1" providerId="LiveId" clId="{B85C74E5-75FA-48D2-B4C8-2E01A2197653}" dt="2026-02-02T16:39:10.429" v="0" actId="47"/>
        <pc:sldMkLst>
          <pc:docMk/>
          <pc:sldMk cId="1870297836" sldId="340"/>
        </pc:sldMkLst>
      </pc:sldChg>
      <pc:sldChg chg="del">
        <pc:chgData name="Owen Hoek" userId="ae43f909e3cb95c1" providerId="LiveId" clId="{B85C74E5-75FA-48D2-B4C8-2E01A2197653}" dt="2026-02-02T16:39:10.429" v="0" actId="47"/>
        <pc:sldMkLst>
          <pc:docMk/>
          <pc:sldMk cId="1055262150" sldId="341"/>
        </pc:sldMkLst>
      </pc:sldChg>
      <pc:sldChg chg="del">
        <pc:chgData name="Owen Hoek" userId="ae43f909e3cb95c1" providerId="LiveId" clId="{B85C74E5-75FA-48D2-B4C8-2E01A2197653}" dt="2026-02-02T16:39:10.429" v="0" actId="47"/>
        <pc:sldMkLst>
          <pc:docMk/>
          <pc:sldMk cId="3606755776" sldId="342"/>
        </pc:sldMkLst>
      </pc:sldChg>
      <pc:sldChg chg="del">
        <pc:chgData name="Owen Hoek" userId="ae43f909e3cb95c1" providerId="LiveId" clId="{B85C74E5-75FA-48D2-B4C8-2E01A2197653}" dt="2026-02-02T16:39:10.429" v="0" actId="47"/>
        <pc:sldMkLst>
          <pc:docMk/>
          <pc:sldMk cId="2207305828" sldId="343"/>
        </pc:sldMkLst>
      </pc:sldChg>
      <pc:sldChg chg="del">
        <pc:chgData name="Owen Hoek" userId="ae43f909e3cb95c1" providerId="LiveId" clId="{B85C74E5-75FA-48D2-B4C8-2E01A2197653}" dt="2026-02-02T16:39:10.429" v="0" actId="47"/>
        <pc:sldMkLst>
          <pc:docMk/>
          <pc:sldMk cId="2393506564" sldId="344"/>
        </pc:sldMkLst>
      </pc:sldChg>
      <pc:sldChg chg="del">
        <pc:chgData name="Owen Hoek" userId="ae43f909e3cb95c1" providerId="LiveId" clId="{B85C74E5-75FA-48D2-B4C8-2E01A2197653}" dt="2026-02-02T16:39:10.429" v="0" actId="47"/>
        <pc:sldMkLst>
          <pc:docMk/>
          <pc:sldMk cId="849613175" sldId="345"/>
        </pc:sldMkLst>
      </pc:sldChg>
      <pc:sldChg chg="del">
        <pc:chgData name="Owen Hoek" userId="ae43f909e3cb95c1" providerId="LiveId" clId="{B85C74E5-75FA-48D2-B4C8-2E01A2197653}" dt="2026-02-02T16:39:10.429" v="0" actId="47"/>
        <pc:sldMkLst>
          <pc:docMk/>
          <pc:sldMk cId="2032175091" sldId="346"/>
        </pc:sldMkLst>
      </pc:sldChg>
      <pc:sldChg chg="del">
        <pc:chgData name="Owen Hoek" userId="ae43f909e3cb95c1" providerId="LiveId" clId="{B85C74E5-75FA-48D2-B4C8-2E01A2197653}" dt="2026-02-02T16:39:10.429" v="0" actId="47"/>
        <pc:sldMkLst>
          <pc:docMk/>
          <pc:sldMk cId="2331229968" sldId="347"/>
        </pc:sldMkLst>
      </pc:sldChg>
      <pc:sldChg chg="del">
        <pc:chgData name="Owen Hoek" userId="ae43f909e3cb95c1" providerId="LiveId" clId="{B85C74E5-75FA-48D2-B4C8-2E01A2197653}" dt="2026-02-02T16:39:10.429" v="0" actId="47"/>
        <pc:sldMkLst>
          <pc:docMk/>
          <pc:sldMk cId="3154451543" sldId="348"/>
        </pc:sldMkLst>
      </pc:sldChg>
      <pc:sldChg chg="del">
        <pc:chgData name="Owen Hoek" userId="ae43f909e3cb95c1" providerId="LiveId" clId="{B85C74E5-75FA-48D2-B4C8-2E01A2197653}" dt="2026-02-02T16:39:10.429" v="0" actId="47"/>
        <pc:sldMkLst>
          <pc:docMk/>
          <pc:sldMk cId="2460648651" sldId="349"/>
        </pc:sldMkLst>
      </pc:sldChg>
      <pc:sldChg chg="del">
        <pc:chgData name="Owen Hoek" userId="ae43f909e3cb95c1" providerId="LiveId" clId="{B85C74E5-75FA-48D2-B4C8-2E01A2197653}" dt="2026-02-02T16:39:10.429" v="0" actId="47"/>
        <pc:sldMkLst>
          <pc:docMk/>
          <pc:sldMk cId="2210492257" sldId="350"/>
        </pc:sldMkLst>
      </pc:sldChg>
      <pc:sldChg chg="del">
        <pc:chgData name="Owen Hoek" userId="ae43f909e3cb95c1" providerId="LiveId" clId="{B85C74E5-75FA-48D2-B4C8-2E01A2197653}" dt="2026-02-02T16:39:10.429" v="0" actId="47"/>
        <pc:sldMkLst>
          <pc:docMk/>
          <pc:sldMk cId="164521607" sldId="351"/>
        </pc:sldMkLst>
      </pc:sldChg>
      <pc:sldChg chg="del">
        <pc:chgData name="Owen Hoek" userId="ae43f909e3cb95c1" providerId="LiveId" clId="{B85C74E5-75FA-48D2-B4C8-2E01A2197653}" dt="2026-02-02T16:39:10.429" v="0" actId="47"/>
        <pc:sldMkLst>
          <pc:docMk/>
          <pc:sldMk cId="322645908" sldId="352"/>
        </pc:sldMkLst>
      </pc:sldChg>
      <pc:sldChg chg="del">
        <pc:chgData name="Owen Hoek" userId="ae43f909e3cb95c1" providerId="LiveId" clId="{B85C74E5-75FA-48D2-B4C8-2E01A2197653}" dt="2026-02-02T16:39:10.429" v="0" actId="47"/>
        <pc:sldMkLst>
          <pc:docMk/>
          <pc:sldMk cId="2053607038" sldId="353"/>
        </pc:sldMkLst>
      </pc:sldChg>
      <pc:sldChg chg="del">
        <pc:chgData name="Owen Hoek" userId="ae43f909e3cb95c1" providerId="LiveId" clId="{B85C74E5-75FA-48D2-B4C8-2E01A2197653}" dt="2026-02-02T16:39:10.429" v="0" actId="47"/>
        <pc:sldMkLst>
          <pc:docMk/>
          <pc:sldMk cId="3821853708" sldId="354"/>
        </pc:sldMkLst>
      </pc:sldChg>
      <pc:sldChg chg="del">
        <pc:chgData name="Owen Hoek" userId="ae43f909e3cb95c1" providerId="LiveId" clId="{B85C74E5-75FA-48D2-B4C8-2E01A2197653}" dt="2026-02-02T16:39:10.429" v="0" actId="47"/>
        <pc:sldMkLst>
          <pc:docMk/>
          <pc:sldMk cId="3072048503" sldId="355"/>
        </pc:sldMkLst>
      </pc:sldChg>
      <pc:sldChg chg="del">
        <pc:chgData name="Owen Hoek" userId="ae43f909e3cb95c1" providerId="LiveId" clId="{B85C74E5-75FA-48D2-B4C8-2E01A2197653}" dt="2026-02-02T16:39:10.429" v="0" actId="47"/>
        <pc:sldMkLst>
          <pc:docMk/>
          <pc:sldMk cId="631546710" sldId="356"/>
        </pc:sldMkLst>
      </pc:sldChg>
    </pc:docChg>
  </pc:docChgLst>
  <pc:docChgLst>
    <pc:chgData name="Owen Hoek" userId="ae43f909e3cb95c1" providerId="LiveId" clId="{15D93F2F-3228-486B-9221-C541685BBD76}"/>
    <pc:docChg chg="modSld">
      <pc:chgData name="Owen Hoek" userId="ae43f909e3cb95c1" providerId="LiveId" clId="{15D93F2F-3228-486B-9221-C541685BBD76}" dt="2026-01-09T21:12:12.081" v="39"/>
      <pc:docMkLst>
        <pc:docMk/>
      </pc:docMkLst>
      <pc:sldChg chg="modAnim">
        <pc:chgData name="Owen Hoek" userId="ae43f909e3cb95c1" providerId="LiveId" clId="{15D93F2F-3228-486B-9221-C541685BBD76}" dt="2026-01-09T20:50:31.253" v="1"/>
        <pc:sldMkLst>
          <pc:docMk/>
          <pc:sldMk cId="599710244" sldId="326"/>
        </pc:sldMkLst>
      </pc:sldChg>
      <pc:sldChg chg="modSp mod modAnim">
        <pc:chgData name="Owen Hoek" userId="ae43f909e3cb95c1" providerId="LiveId" clId="{15D93F2F-3228-486B-9221-C541685BBD76}" dt="2026-01-09T20:52:02.886" v="25" actId="115"/>
        <pc:sldMkLst>
          <pc:docMk/>
          <pc:sldMk cId="2180260146" sldId="328"/>
        </pc:sldMkLst>
        <pc:spChg chg="mod">
          <ac:chgData name="Owen Hoek" userId="ae43f909e3cb95c1" providerId="LiveId" clId="{15D93F2F-3228-486B-9221-C541685BBD76}" dt="2026-01-09T20:52:02.886" v="25" actId="115"/>
          <ac:spMkLst>
            <pc:docMk/>
            <pc:sldMk cId="2180260146" sldId="328"/>
            <ac:spMk id="48" creationId="{F3D02614-67D4-C8D6-F8C3-BE7F21906794}"/>
          </ac:spMkLst>
        </pc:spChg>
      </pc:sldChg>
      <pc:sldChg chg="addSp modSp modAnim">
        <pc:chgData name="Owen Hoek" userId="ae43f909e3cb95c1" providerId="LiveId" clId="{15D93F2F-3228-486B-9221-C541685BBD76}" dt="2026-01-09T21:03:41.605" v="31"/>
        <pc:sldMkLst>
          <pc:docMk/>
          <pc:sldMk cId="2207305828" sldId="343"/>
        </pc:sldMkLst>
        <pc:spChg chg="add mod">
          <ac:chgData name="Owen Hoek" userId="ae43f909e3cb95c1" providerId="LiveId" clId="{15D93F2F-3228-486B-9221-C541685BBD76}" dt="2026-01-09T21:02:59.036" v="26"/>
          <ac:spMkLst>
            <pc:docMk/>
            <pc:sldMk cId="2207305828" sldId="343"/>
            <ac:spMk id="4" creationId="{9FD1A1E0-AADE-633C-645A-CEE84340F161}"/>
          </ac:spMkLst>
        </pc:spChg>
        <pc:spChg chg="add mod">
          <ac:chgData name="Owen Hoek" userId="ae43f909e3cb95c1" providerId="LiveId" clId="{15D93F2F-3228-486B-9221-C541685BBD76}" dt="2026-01-09T21:02:59.036" v="26"/>
          <ac:spMkLst>
            <pc:docMk/>
            <pc:sldMk cId="2207305828" sldId="343"/>
            <ac:spMk id="5" creationId="{1C3C77E5-287D-5E9B-CFC7-75EA711546BE}"/>
          </ac:spMkLst>
        </pc:spChg>
        <pc:spChg chg="add mod">
          <ac:chgData name="Owen Hoek" userId="ae43f909e3cb95c1" providerId="LiveId" clId="{15D93F2F-3228-486B-9221-C541685BBD76}" dt="2026-01-09T21:02:59.036" v="26"/>
          <ac:spMkLst>
            <pc:docMk/>
            <pc:sldMk cId="2207305828" sldId="343"/>
            <ac:spMk id="6" creationId="{75A0FC50-98E6-1276-2C57-EB666D148CDD}"/>
          </ac:spMkLst>
        </pc:spChg>
      </pc:sldChg>
      <pc:sldChg chg="modAnim">
        <pc:chgData name="Owen Hoek" userId="ae43f909e3cb95c1" providerId="LiveId" clId="{15D93F2F-3228-486B-9221-C541685BBD76}" dt="2026-01-09T21:08:01.214" v="33"/>
        <pc:sldMkLst>
          <pc:docMk/>
          <pc:sldMk cId="2460648651" sldId="349"/>
        </pc:sldMkLst>
      </pc:sldChg>
      <pc:sldChg chg="modSp mod">
        <pc:chgData name="Owen Hoek" userId="ae43f909e3cb95c1" providerId="LiveId" clId="{15D93F2F-3228-486B-9221-C541685BBD76}" dt="2026-01-09T21:10:35.744" v="34" actId="20577"/>
        <pc:sldMkLst>
          <pc:docMk/>
          <pc:sldMk cId="2053607038" sldId="353"/>
        </pc:sldMkLst>
        <pc:spChg chg="mod">
          <ac:chgData name="Owen Hoek" userId="ae43f909e3cb95c1" providerId="LiveId" clId="{15D93F2F-3228-486B-9221-C541685BBD76}" dt="2026-01-09T21:10:35.744" v="34" actId="20577"/>
          <ac:spMkLst>
            <pc:docMk/>
            <pc:sldMk cId="2053607038" sldId="353"/>
            <ac:spMk id="48" creationId="{4F30D3B7-59D9-0438-9B5F-55784C0C3F04}"/>
          </ac:spMkLst>
        </pc:spChg>
      </pc:sldChg>
      <pc:sldChg chg="modAnim">
        <pc:chgData name="Owen Hoek" userId="ae43f909e3cb95c1" providerId="LiveId" clId="{15D93F2F-3228-486B-9221-C541685BBD76}" dt="2026-01-09T21:11:17.545" v="37"/>
        <pc:sldMkLst>
          <pc:docMk/>
          <pc:sldMk cId="3821853708" sldId="354"/>
        </pc:sldMkLst>
      </pc:sldChg>
      <pc:sldChg chg="modAnim">
        <pc:chgData name="Owen Hoek" userId="ae43f909e3cb95c1" providerId="LiveId" clId="{15D93F2F-3228-486B-9221-C541685BBD76}" dt="2026-01-09T21:12:12.081" v="39"/>
        <pc:sldMkLst>
          <pc:docMk/>
          <pc:sldMk cId="631546710" sldId="35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ID4096"/>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526273-BB78-445E-804B-5FBB27E9583C}" type="datetimeFigureOut">
              <a:rPr lang="LID4096" smtClean="0"/>
              <a:t>02/02/2026</a:t>
            </a:fld>
            <a:endParaRPr lang="LID4096"/>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ID4096"/>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LID4096"/>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ID4096"/>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6ED612-F5E5-4022-B48C-1AB56992A858}" type="slidenum">
              <a:rPr lang="LID4096" smtClean="0"/>
              <a:t>‹nr.›</a:t>
            </a:fld>
            <a:endParaRPr lang="LID4096"/>
          </a:p>
        </p:txBody>
      </p:sp>
    </p:spTree>
    <p:extLst>
      <p:ext uri="{BB962C8B-B14F-4D97-AF65-F5344CB8AC3E}">
        <p14:creationId xmlns:p14="http://schemas.microsoft.com/office/powerpoint/2010/main" val="20694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B3D91-0E86-C69B-C581-73DFD688B76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9AD81B8-F0E2-20E4-257C-DC8C592AF42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0215B3D-AA33-FC1D-AAAF-4A4563BAAD09}"/>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9961AF26-297A-DF0D-9AF9-BCC509597ACD}"/>
              </a:ext>
            </a:extLst>
          </p:cNvPr>
          <p:cNvSpPr>
            <a:spLocks noGrp="1"/>
          </p:cNvSpPr>
          <p:nvPr>
            <p:ph type="sldNum" sz="quarter" idx="5"/>
          </p:nvPr>
        </p:nvSpPr>
        <p:spPr/>
        <p:txBody>
          <a:bodyPr/>
          <a:lstStyle/>
          <a:p>
            <a:fld id="{3C6ED612-F5E5-4022-B48C-1AB56992A858}" type="slidenum">
              <a:rPr lang="LID4096" smtClean="0"/>
              <a:t>3</a:t>
            </a:fld>
            <a:endParaRPr lang="LID4096"/>
          </a:p>
        </p:txBody>
      </p:sp>
    </p:spTree>
    <p:extLst>
      <p:ext uri="{BB962C8B-B14F-4D97-AF65-F5344CB8AC3E}">
        <p14:creationId xmlns:p14="http://schemas.microsoft.com/office/powerpoint/2010/main" val="4017977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3C6ED612-F5E5-4022-B48C-1AB56992A858}" type="slidenum">
              <a:rPr lang="LID4096" smtClean="0"/>
              <a:t>4</a:t>
            </a:fld>
            <a:endParaRPr lang="LID4096"/>
          </a:p>
        </p:txBody>
      </p:sp>
    </p:spTree>
    <p:extLst>
      <p:ext uri="{BB962C8B-B14F-4D97-AF65-F5344CB8AC3E}">
        <p14:creationId xmlns:p14="http://schemas.microsoft.com/office/powerpoint/2010/main" val="2267839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B88E6-35EB-0985-C98D-D18B41E55D8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F788CDC-5D46-2CF9-A2ED-5A3619D18F9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4862278-8AB0-80F9-6A57-49FF30901176}"/>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EDF5C607-7BF5-46E5-6CDB-1C4D15AF8FE7}"/>
              </a:ext>
            </a:extLst>
          </p:cNvPr>
          <p:cNvSpPr>
            <a:spLocks noGrp="1"/>
          </p:cNvSpPr>
          <p:nvPr>
            <p:ph type="sldNum" sz="quarter" idx="5"/>
          </p:nvPr>
        </p:nvSpPr>
        <p:spPr/>
        <p:txBody>
          <a:bodyPr/>
          <a:lstStyle/>
          <a:p>
            <a:fld id="{3C6ED612-F5E5-4022-B48C-1AB56992A858}" type="slidenum">
              <a:rPr lang="LID4096" smtClean="0"/>
              <a:t>5</a:t>
            </a:fld>
            <a:endParaRPr lang="LID4096"/>
          </a:p>
        </p:txBody>
      </p:sp>
    </p:spTree>
    <p:extLst>
      <p:ext uri="{BB962C8B-B14F-4D97-AF65-F5344CB8AC3E}">
        <p14:creationId xmlns:p14="http://schemas.microsoft.com/office/powerpoint/2010/main" val="2258536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872F9-593E-863F-1672-42895018DFF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6C8F05F-8914-4884-13B8-E3833EDFD5D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CC55764-538D-34F8-EA23-E531F6ED17C7}"/>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D868D000-FFD8-6DDD-6228-DBA44AEF3BD8}"/>
              </a:ext>
            </a:extLst>
          </p:cNvPr>
          <p:cNvSpPr>
            <a:spLocks noGrp="1"/>
          </p:cNvSpPr>
          <p:nvPr>
            <p:ph type="sldNum" sz="quarter" idx="5"/>
          </p:nvPr>
        </p:nvSpPr>
        <p:spPr/>
        <p:txBody>
          <a:bodyPr/>
          <a:lstStyle/>
          <a:p>
            <a:fld id="{3C6ED612-F5E5-4022-B48C-1AB56992A858}" type="slidenum">
              <a:rPr lang="LID4096" smtClean="0"/>
              <a:t>6</a:t>
            </a:fld>
            <a:endParaRPr lang="LID4096"/>
          </a:p>
        </p:txBody>
      </p:sp>
    </p:spTree>
    <p:extLst>
      <p:ext uri="{BB962C8B-B14F-4D97-AF65-F5344CB8AC3E}">
        <p14:creationId xmlns:p14="http://schemas.microsoft.com/office/powerpoint/2010/main" val="3322100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90DB3-9425-A6A0-7D00-20A07FAF6F7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59B0337-520C-061F-48E6-9E60849AD1F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18C7C6E-B851-03B8-CACC-D75EE57154B5}"/>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FE19F5A3-45CA-896E-FDD4-D24323202242}"/>
              </a:ext>
            </a:extLst>
          </p:cNvPr>
          <p:cNvSpPr>
            <a:spLocks noGrp="1"/>
          </p:cNvSpPr>
          <p:nvPr>
            <p:ph type="sldNum" sz="quarter" idx="5"/>
          </p:nvPr>
        </p:nvSpPr>
        <p:spPr/>
        <p:txBody>
          <a:bodyPr/>
          <a:lstStyle/>
          <a:p>
            <a:fld id="{3C6ED612-F5E5-4022-B48C-1AB56992A858}" type="slidenum">
              <a:rPr lang="LID4096" smtClean="0"/>
              <a:t>7</a:t>
            </a:fld>
            <a:endParaRPr lang="LID4096"/>
          </a:p>
        </p:txBody>
      </p:sp>
    </p:spTree>
    <p:extLst>
      <p:ext uri="{BB962C8B-B14F-4D97-AF65-F5344CB8AC3E}">
        <p14:creationId xmlns:p14="http://schemas.microsoft.com/office/powerpoint/2010/main" val="899843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52040BA-4D8C-446D-8F9F-12845536DCA2}" type="slidenum">
              <a:rPr lang="nl-NL" smtClean="0"/>
              <a:t>8</a:t>
            </a:fld>
            <a:endParaRPr lang="nl-NL"/>
          </a:p>
        </p:txBody>
      </p:sp>
    </p:spTree>
    <p:extLst>
      <p:ext uri="{BB962C8B-B14F-4D97-AF65-F5344CB8AC3E}">
        <p14:creationId xmlns:p14="http://schemas.microsoft.com/office/powerpoint/2010/main" val="3013850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164936-A7C2-E3DC-0373-2911F0AE62B1}"/>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LID4096"/>
          </a:p>
        </p:txBody>
      </p:sp>
      <p:sp>
        <p:nvSpPr>
          <p:cNvPr id="3" name="Ondertitel 2">
            <a:extLst>
              <a:ext uri="{FF2B5EF4-FFF2-40B4-BE49-F238E27FC236}">
                <a16:creationId xmlns:a16="http://schemas.microsoft.com/office/drawing/2014/main" id="{BF42509C-51E3-2FF3-336F-1EC49B8752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LID4096"/>
          </a:p>
        </p:txBody>
      </p:sp>
      <p:sp>
        <p:nvSpPr>
          <p:cNvPr id="4" name="Tijdelijke aanduiding voor datum 3">
            <a:extLst>
              <a:ext uri="{FF2B5EF4-FFF2-40B4-BE49-F238E27FC236}">
                <a16:creationId xmlns:a16="http://schemas.microsoft.com/office/drawing/2014/main" id="{C6164508-D136-AFB0-DE1A-6C04B726981B}"/>
              </a:ext>
            </a:extLst>
          </p:cNvPr>
          <p:cNvSpPr>
            <a:spLocks noGrp="1"/>
          </p:cNvSpPr>
          <p:nvPr>
            <p:ph type="dt" sz="half" idx="10"/>
          </p:nvPr>
        </p:nvSpPr>
        <p:spPr/>
        <p:txBody>
          <a:bodyPr/>
          <a:lstStyle/>
          <a:p>
            <a:fld id="{314162F1-AD53-45DB-B54B-09FAE32D057F}" type="datetimeFigureOut">
              <a:rPr lang="LID4096" smtClean="0"/>
              <a:t>02/02/2026</a:t>
            </a:fld>
            <a:endParaRPr lang="LID4096"/>
          </a:p>
        </p:txBody>
      </p:sp>
      <p:sp>
        <p:nvSpPr>
          <p:cNvPr id="5" name="Tijdelijke aanduiding voor voettekst 4">
            <a:extLst>
              <a:ext uri="{FF2B5EF4-FFF2-40B4-BE49-F238E27FC236}">
                <a16:creationId xmlns:a16="http://schemas.microsoft.com/office/drawing/2014/main" id="{135CC28D-FF66-5C1E-DE57-7B540695E302}"/>
              </a:ext>
            </a:extLst>
          </p:cNvPr>
          <p:cNvSpPr>
            <a:spLocks noGrp="1"/>
          </p:cNvSpPr>
          <p:nvPr>
            <p:ph type="ftr" sz="quarter" idx="11"/>
          </p:nvPr>
        </p:nvSpPr>
        <p:spPr/>
        <p:txBody>
          <a:bodyPr/>
          <a:lstStyle/>
          <a:p>
            <a:endParaRPr lang="LID4096"/>
          </a:p>
        </p:txBody>
      </p:sp>
      <p:sp>
        <p:nvSpPr>
          <p:cNvPr id="6" name="Tijdelijke aanduiding voor dianummer 5">
            <a:extLst>
              <a:ext uri="{FF2B5EF4-FFF2-40B4-BE49-F238E27FC236}">
                <a16:creationId xmlns:a16="http://schemas.microsoft.com/office/drawing/2014/main" id="{73914519-ED75-49F4-5F54-51C5EB5F0696}"/>
              </a:ext>
            </a:extLst>
          </p:cNvPr>
          <p:cNvSpPr>
            <a:spLocks noGrp="1"/>
          </p:cNvSpPr>
          <p:nvPr>
            <p:ph type="sldNum" sz="quarter" idx="12"/>
          </p:nvPr>
        </p:nvSpPr>
        <p:spPr/>
        <p:txBody>
          <a:bodyPr/>
          <a:lstStyle/>
          <a:p>
            <a:fld id="{FF5ED835-0301-4E9A-91D4-394A6F6F4856}" type="slidenum">
              <a:rPr lang="LID4096" smtClean="0"/>
              <a:t>‹nr.›</a:t>
            </a:fld>
            <a:endParaRPr lang="LID4096"/>
          </a:p>
        </p:txBody>
      </p:sp>
    </p:spTree>
    <p:extLst>
      <p:ext uri="{BB962C8B-B14F-4D97-AF65-F5344CB8AC3E}">
        <p14:creationId xmlns:p14="http://schemas.microsoft.com/office/powerpoint/2010/main" val="1782647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349952-F83B-8945-C48B-28B4222415B7}"/>
              </a:ext>
            </a:extLst>
          </p:cNvPr>
          <p:cNvSpPr>
            <a:spLocks noGrp="1"/>
          </p:cNvSpPr>
          <p:nvPr>
            <p:ph type="title"/>
          </p:nvPr>
        </p:nvSpPr>
        <p:spPr/>
        <p:txBody>
          <a:bodyPr/>
          <a:lstStyle/>
          <a:p>
            <a:r>
              <a:rPr lang="nl-NL"/>
              <a:t>Klik om stijl te bewerken</a:t>
            </a:r>
            <a:endParaRPr lang="LID4096"/>
          </a:p>
        </p:txBody>
      </p:sp>
      <p:sp>
        <p:nvSpPr>
          <p:cNvPr id="3" name="Tijdelijke aanduiding voor verticale tekst 2">
            <a:extLst>
              <a:ext uri="{FF2B5EF4-FFF2-40B4-BE49-F238E27FC236}">
                <a16:creationId xmlns:a16="http://schemas.microsoft.com/office/drawing/2014/main" id="{6A323434-CF6F-62E0-5F34-7BA286063396}"/>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LID4096"/>
          </a:p>
        </p:txBody>
      </p:sp>
      <p:sp>
        <p:nvSpPr>
          <p:cNvPr id="4" name="Tijdelijke aanduiding voor datum 3">
            <a:extLst>
              <a:ext uri="{FF2B5EF4-FFF2-40B4-BE49-F238E27FC236}">
                <a16:creationId xmlns:a16="http://schemas.microsoft.com/office/drawing/2014/main" id="{AFFA3492-8472-A71F-4045-BDB30AB4019A}"/>
              </a:ext>
            </a:extLst>
          </p:cNvPr>
          <p:cNvSpPr>
            <a:spLocks noGrp="1"/>
          </p:cNvSpPr>
          <p:nvPr>
            <p:ph type="dt" sz="half" idx="10"/>
          </p:nvPr>
        </p:nvSpPr>
        <p:spPr/>
        <p:txBody>
          <a:bodyPr/>
          <a:lstStyle/>
          <a:p>
            <a:fld id="{314162F1-AD53-45DB-B54B-09FAE32D057F}" type="datetimeFigureOut">
              <a:rPr lang="LID4096" smtClean="0"/>
              <a:t>02/02/2026</a:t>
            </a:fld>
            <a:endParaRPr lang="LID4096"/>
          </a:p>
        </p:txBody>
      </p:sp>
      <p:sp>
        <p:nvSpPr>
          <p:cNvPr id="5" name="Tijdelijke aanduiding voor voettekst 4">
            <a:extLst>
              <a:ext uri="{FF2B5EF4-FFF2-40B4-BE49-F238E27FC236}">
                <a16:creationId xmlns:a16="http://schemas.microsoft.com/office/drawing/2014/main" id="{F23957EC-6510-CEA8-7989-F3556DEF343A}"/>
              </a:ext>
            </a:extLst>
          </p:cNvPr>
          <p:cNvSpPr>
            <a:spLocks noGrp="1"/>
          </p:cNvSpPr>
          <p:nvPr>
            <p:ph type="ftr" sz="quarter" idx="11"/>
          </p:nvPr>
        </p:nvSpPr>
        <p:spPr/>
        <p:txBody>
          <a:bodyPr/>
          <a:lstStyle/>
          <a:p>
            <a:endParaRPr lang="LID4096"/>
          </a:p>
        </p:txBody>
      </p:sp>
      <p:sp>
        <p:nvSpPr>
          <p:cNvPr id="6" name="Tijdelijke aanduiding voor dianummer 5">
            <a:extLst>
              <a:ext uri="{FF2B5EF4-FFF2-40B4-BE49-F238E27FC236}">
                <a16:creationId xmlns:a16="http://schemas.microsoft.com/office/drawing/2014/main" id="{992BDEE3-EF61-3755-3695-92BD36B7F7DB}"/>
              </a:ext>
            </a:extLst>
          </p:cNvPr>
          <p:cNvSpPr>
            <a:spLocks noGrp="1"/>
          </p:cNvSpPr>
          <p:nvPr>
            <p:ph type="sldNum" sz="quarter" idx="12"/>
          </p:nvPr>
        </p:nvSpPr>
        <p:spPr/>
        <p:txBody>
          <a:bodyPr/>
          <a:lstStyle/>
          <a:p>
            <a:fld id="{FF5ED835-0301-4E9A-91D4-394A6F6F4856}" type="slidenum">
              <a:rPr lang="LID4096" smtClean="0"/>
              <a:t>‹nr.›</a:t>
            </a:fld>
            <a:endParaRPr lang="LID4096"/>
          </a:p>
        </p:txBody>
      </p:sp>
    </p:spTree>
    <p:extLst>
      <p:ext uri="{BB962C8B-B14F-4D97-AF65-F5344CB8AC3E}">
        <p14:creationId xmlns:p14="http://schemas.microsoft.com/office/powerpoint/2010/main" val="4192084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D23EEAB3-EF0C-1305-CB7D-953BD3FC955F}"/>
              </a:ext>
            </a:extLst>
          </p:cNvPr>
          <p:cNvSpPr>
            <a:spLocks noGrp="1"/>
          </p:cNvSpPr>
          <p:nvPr>
            <p:ph type="title" orient="vert"/>
          </p:nvPr>
        </p:nvSpPr>
        <p:spPr>
          <a:xfrm>
            <a:off x="8724900" y="365125"/>
            <a:ext cx="2628900" cy="5811838"/>
          </a:xfrm>
        </p:spPr>
        <p:txBody>
          <a:bodyPr vert="eaVert"/>
          <a:lstStyle/>
          <a:p>
            <a:r>
              <a:rPr lang="nl-NL"/>
              <a:t>Klik om stijl te bewerken</a:t>
            </a:r>
            <a:endParaRPr lang="LID4096"/>
          </a:p>
        </p:txBody>
      </p:sp>
      <p:sp>
        <p:nvSpPr>
          <p:cNvPr id="3" name="Tijdelijke aanduiding voor verticale tekst 2">
            <a:extLst>
              <a:ext uri="{FF2B5EF4-FFF2-40B4-BE49-F238E27FC236}">
                <a16:creationId xmlns:a16="http://schemas.microsoft.com/office/drawing/2014/main" id="{61253B43-6FB4-C19C-FC1B-A892189CAB3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LID4096"/>
          </a:p>
        </p:txBody>
      </p:sp>
      <p:sp>
        <p:nvSpPr>
          <p:cNvPr id="4" name="Tijdelijke aanduiding voor datum 3">
            <a:extLst>
              <a:ext uri="{FF2B5EF4-FFF2-40B4-BE49-F238E27FC236}">
                <a16:creationId xmlns:a16="http://schemas.microsoft.com/office/drawing/2014/main" id="{C3647733-A97D-8955-023A-0D2344244E40}"/>
              </a:ext>
            </a:extLst>
          </p:cNvPr>
          <p:cNvSpPr>
            <a:spLocks noGrp="1"/>
          </p:cNvSpPr>
          <p:nvPr>
            <p:ph type="dt" sz="half" idx="10"/>
          </p:nvPr>
        </p:nvSpPr>
        <p:spPr/>
        <p:txBody>
          <a:bodyPr/>
          <a:lstStyle/>
          <a:p>
            <a:fld id="{314162F1-AD53-45DB-B54B-09FAE32D057F}" type="datetimeFigureOut">
              <a:rPr lang="LID4096" smtClean="0"/>
              <a:t>02/02/2026</a:t>
            </a:fld>
            <a:endParaRPr lang="LID4096"/>
          </a:p>
        </p:txBody>
      </p:sp>
      <p:sp>
        <p:nvSpPr>
          <p:cNvPr id="5" name="Tijdelijke aanduiding voor voettekst 4">
            <a:extLst>
              <a:ext uri="{FF2B5EF4-FFF2-40B4-BE49-F238E27FC236}">
                <a16:creationId xmlns:a16="http://schemas.microsoft.com/office/drawing/2014/main" id="{D1F1368F-9853-2586-8C30-F7169531EC97}"/>
              </a:ext>
            </a:extLst>
          </p:cNvPr>
          <p:cNvSpPr>
            <a:spLocks noGrp="1"/>
          </p:cNvSpPr>
          <p:nvPr>
            <p:ph type="ftr" sz="quarter" idx="11"/>
          </p:nvPr>
        </p:nvSpPr>
        <p:spPr/>
        <p:txBody>
          <a:bodyPr/>
          <a:lstStyle/>
          <a:p>
            <a:endParaRPr lang="LID4096"/>
          </a:p>
        </p:txBody>
      </p:sp>
      <p:sp>
        <p:nvSpPr>
          <p:cNvPr id="6" name="Tijdelijke aanduiding voor dianummer 5">
            <a:extLst>
              <a:ext uri="{FF2B5EF4-FFF2-40B4-BE49-F238E27FC236}">
                <a16:creationId xmlns:a16="http://schemas.microsoft.com/office/drawing/2014/main" id="{8A646191-F9C8-CF7F-CF74-ABEAC8050DDB}"/>
              </a:ext>
            </a:extLst>
          </p:cNvPr>
          <p:cNvSpPr>
            <a:spLocks noGrp="1"/>
          </p:cNvSpPr>
          <p:nvPr>
            <p:ph type="sldNum" sz="quarter" idx="12"/>
          </p:nvPr>
        </p:nvSpPr>
        <p:spPr/>
        <p:txBody>
          <a:bodyPr/>
          <a:lstStyle/>
          <a:p>
            <a:fld id="{FF5ED835-0301-4E9A-91D4-394A6F6F4856}" type="slidenum">
              <a:rPr lang="LID4096" smtClean="0"/>
              <a:t>‹nr.›</a:t>
            </a:fld>
            <a:endParaRPr lang="LID4096"/>
          </a:p>
        </p:txBody>
      </p:sp>
    </p:spTree>
    <p:extLst>
      <p:ext uri="{BB962C8B-B14F-4D97-AF65-F5344CB8AC3E}">
        <p14:creationId xmlns:p14="http://schemas.microsoft.com/office/powerpoint/2010/main" val="3489334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930F37-C628-5B81-BBC6-B984AB80A97C}"/>
              </a:ext>
            </a:extLst>
          </p:cNvPr>
          <p:cNvSpPr>
            <a:spLocks noGrp="1"/>
          </p:cNvSpPr>
          <p:nvPr>
            <p:ph type="title"/>
          </p:nvPr>
        </p:nvSpPr>
        <p:spPr/>
        <p:txBody>
          <a:bodyPr/>
          <a:lstStyle/>
          <a:p>
            <a:r>
              <a:rPr lang="nl-NL"/>
              <a:t>Klik om stijl te bewerken</a:t>
            </a:r>
            <a:endParaRPr lang="LID4096"/>
          </a:p>
        </p:txBody>
      </p:sp>
      <p:sp>
        <p:nvSpPr>
          <p:cNvPr id="3" name="Tijdelijke aanduiding voor inhoud 2">
            <a:extLst>
              <a:ext uri="{FF2B5EF4-FFF2-40B4-BE49-F238E27FC236}">
                <a16:creationId xmlns:a16="http://schemas.microsoft.com/office/drawing/2014/main" id="{D8AC0C21-BEA2-DD1F-9999-2467DC224263}"/>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LID4096"/>
          </a:p>
        </p:txBody>
      </p:sp>
      <p:sp>
        <p:nvSpPr>
          <p:cNvPr id="4" name="Tijdelijke aanduiding voor datum 3">
            <a:extLst>
              <a:ext uri="{FF2B5EF4-FFF2-40B4-BE49-F238E27FC236}">
                <a16:creationId xmlns:a16="http://schemas.microsoft.com/office/drawing/2014/main" id="{8769E1E8-D5C3-5FFE-F151-99D61EE8CB4C}"/>
              </a:ext>
            </a:extLst>
          </p:cNvPr>
          <p:cNvSpPr>
            <a:spLocks noGrp="1"/>
          </p:cNvSpPr>
          <p:nvPr>
            <p:ph type="dt" sz="half" idx="10"/>
          </p:nvPr>
        </p:nvSpPr>
        <p:spPr/>
        <p:txBody>
          <a:bodyPr/>
          <a:lstStyle/>
          <a:p>
            <a:fld id="{314162F1-AD53-45DB-B54B-09FAE32D057F}" type="datetimeFigureOut">
              <a:rPr lang="LID4096" smtClean="0"/>
              <a:t>02/02/2026</a:t>
            </a:fld>
            <a:endParaRPr lang="LID4096"/>
          </a:p>
        </p:txBody>
      </p:sp>
      <p:sp>
        <p:nvSpPr>
          <p:cNvPr id="5" name="Tijdelijke aanduiding voor voettekst 4">
            <a:extLst>
              <a:ext uri="{FF2B5EF4-FFF2-40B4-BE49-F238E27FC236}">
                <a16:creationId xmlns:a16="http://schemas.microsoft.com/office/drawing/2014/main" id="{77B17E43-1BFA-1D37-5F5F-1450570A7233}"/>
              </a:ext>
            </a:extLst>
          </p:cNvPr>
          <p:cNvSpPr>
            <a:spLocks noGrp="1"/>
          </p:cNvSpPr>
          <p:nvPr>
            <p:ph type="ftr" sz="quarter" idx="11"/>
          </p:nvPr>
        </p:nvSpPr>
        <p:spPr/>
        <p:txBody>
          <a:bodyPr/>
          <a:lstStyle/>
          <a:p>
            <a:endParaRPr lang="LID4096"/>
          </a:p>
        </p:txBody>
      </p:sp>
      <p:sp>
        <p:nvSpPr>
          <p:cNvPr id="6" name="Tijdelijke aanduiding voor dianummer 5">
            <a:extLst>
              <a:ext uri="{FF2B5EF4-FFF2-40B4-BE49-F238E27FC236}">
                <a16:creationId xmlns:a16="http://schemas.microsoft.com/office/drawing/2014/main" id="{49A6EF49-3D06-8043-2FF0-893CB8DBB027}"/>
              </a:ext>
            </a:extLst>
          </p:cNvPr>
          <p:cNvSpPr>
            <a:spLocks noGrp="1"/>
          </p:cNvSpPr>
          <p:nvPr>
            <p:ph type="sldNum" sz="quarter" idx="12"/>
          </p:nvPr>
        </p:nvSpPr>
        <p:spPr/>
        <p:txBody>
          <a:bodyPr/>
          <a:lstStyle/>
          <a:p>
            <a:fld id="{FF5ED835-0301-4E9A-91D4-394A6F6F4856}" type="slidenum">
              <a:rPr lang="LID4096" smtClean="0"/>
              <a:t>‹nr.›</a:t>
            </a:fld>
            <a:endParaRPr lang="LID4096"/>
          </a:p>
        </p:txBody>
      </p:sp>
    </p:spTree>
    <p:extLst>
      <p:ext uri="{BB962C8B-B14F-4D97-AF65-F5344CB8AC3E}">
        <p14:creationId xmlns:p14="http://schemas.microsoft.com/office/powerpoint/2010/main" val="1616714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054AD6-A265-4D28-ADC5-87257B1E226E}"/>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LID4096"/>
          </a:p>
        </p:txBody>
      </p:sp>
      <p:sp>
        <p:nvSpPr>
          <p:cNvPr id="3" name="Tijdelijke aanduiding voor tekst 2">
            <a:extLst>
              <a:ext uri="{FF2B5EF4-FFF2-40B4-BE49-F238E27FC236}">
                <a16:creationId xmlns:a16="http://schemas.microsoft.com/office/drawing/2014/main" id="{9F2F01B9-D22D-7826-99FE-F19E201E183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3BAD801C-92A1-C385-1720-74989B0C8530}"/>
              </a:ext>
            </a:extLst>
          </p:cNvPr>
          <p:cNvSpPr>
            <a:spLocks noGrp="1"/>
          </p:cNvSpPr>
          <p:nvPr>
            <p:ph type="dt" sz="half" idx="10"/>
          </p:nvPr>
        </p:nvSpPr>
        <p:spPr/>
        <p:txBody>
          <a:bodyPr/>
          <a:lstStyle/>
          <a:p>
            <a:fld id="{314162F1-AD53-45DB-B54B-09FAE32D057F}" type="datetimeFigureOut">
              <a:rPr lang="LID4096" smtClean="0"/>
              <a:t>02/02/2026</a:t>
            </a:fld>
            <a:endParaRPr lang="LID4096"/>
          </a:p>
        </p:txBody>
      </p:sp>
      <p:sp>
        <p:nvSpPr>
          <p:cNvPr id="5" name="Tijdelijke aanduiding voor voettekst 4">
            <a:extLst>
              <a:ext uri="{FF2B5EF4-FFF2-40B4-BE49-F238E27FC236}">
                <a16:creationId xmlns:a16="http://schemas.microsoft.com/office/drawing/2014/main" id="{7B79F2D9-3F86-C8BD-004E-26776AFAA4C4}"/>
              </a:ext>
            </a:extLst>
          </p:cNvPr>
          <p:cNvSpPr>
            <a:spLocks noGrp="1"/>
          </p:cNvSpPr>
          <p:nvPr>
            <p:ph type="ftr" sz="quarter" idx="11"/>
          </p:nvPr>
        </p:nvSpPr>
        <p:spPr/>
        <p:txBody>
          <a:bodyPr/>
          <a:lstStyle/>
          <a:p>
            <a:endParaRPr lang="LID4096"/>
          </a:p>
        </p:txBody>
      </p:sp>
      <p:sp>
        <p:nvSpPr>
          <p:cNvPr id="6" name="Tijdelijke aanduiding voor dianummer 5">
            <a:extLst>
              <a:ext uri="{FF2B5EF4-FFF2-40B4-BE49-F238E27FC236}">
                <a16:creationId xmlns:a16="http://schemas.microsoft.com/office/drawing/2014/main" id="{3B5302FA-8B03-5A74-AF7E-017F821D2296}"/>
              </a:ext>
            </a:extLst>
          </p:cNvPr>
          <p:cNvSpPr>
            <a:spLocks noGrp="1"/>
          </p:cNvSpPr>
          <p:nvPr>
            <p:ph type="sldNum" sz="quarter" idx="12"/>
          </p:nvPr>
        </p:nvSpPr>
        <p:spPr/>
        <p:txBody>
          <a:bodyPr/>
          <a:lstStyle/>
          <a:p>
            <a:fld id="{FF5ED835-0301-4E9A-91D4-394A6F6F4856}" type="slidenum">
              <a:rPr lang="LID4096" smtClean="0"/>
              <a:t>‹nr.›</a:t>
            </a:fld>
            <a:endParaRPr lang="LID4096"/>
          </a:p>
        </p:txBody>
      </p:sp>
    </p:spTree>
    <p:extLst>
      <p:ext uri="{BB962C8B-B14F-4D97-AF65-F5344CB8AC3E}">
        <p14:creationId xmlns:p14="http://schemas.microsoft.com/office/powerpoint/2010/main" val="1048654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721DB0-90D1-54B3-D357-AA5BD20D0801}"/>
              </a:ext>
            </a:extLst>
          </p:cNvPr>
          <p:cNvSpPr>
            <a:spLocks noGrp="1"/>
          </p:cNvSpPr>
          <p:nvPr>
            <p:ph type="title"/>
          </p:nvPr>
        </p:nvSpPr>
        <p:spPr/>
        <p:txBody>
          <a:bodyPr/>
          <a:lstStyle/>
          <a:p>
            <a:r>
              <a:rPr lang="nl-NL"/>
              <a:t>Klik om stijl te bewerken</a:t>
            </a:r>
            <a:endParaRPr lang="LID4096"/>
          </a:p>
        </p:txBody>
      </p:sp>
      <p:sp>
        <p:nvSpPr>
          <p:cNvPr id="3" name="Tijdelijke aanduiding voor inhoud 2">
            <a:extLst>
              <a:ext uri="{FF2B5EF4-FFF2-40B4-BE49-F238E27FC236}">
                <a16:creationId xmlns:a16="http://schemas.microsoft.com/office/drawing/2014/main" id="{B87E9FC3-8307-A385-A6F2-71004F9E25D0}"/>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LID4096"/>
          </a:p>
        </p:txBody>
      </p:sp>
      <p:sp>
        <p:nvSpPr>
          <p:cNvPr id="4" name="Tijdelijke aanduiding voor inhoud 3">
            <a:extLst>
              <a:ext uri="{FF2B5EF4-FFF2-40B4-BE49-F238E27FC236}">
                <a16:creationId xmlns:a16="http://schemas.microsoft.com/office/drawing/2014/main" id="{9EE69A3E-7F49-38B4-12B2-BA93282439C9}"/>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LID4096"/>
          </a:p>
        </p:txBody>
      </p:sp>
      <p:sp>
        <p:nvSpPr>
          <p:cNvPr id="5" name="Tijdelijke aanduiding voor datum 4">
            <a:extLst>
              <a:ext uri="{FF2B5EF4-FFF2-40B4-BE49-F238E27FC236}">
                <a16:creationId xmlns:a16="http://schemas.microsoft.com/office/drawing/2014/main" id="{33FC0A00-1164-757D-DD60-82A2829904E1}"/>
              </a:ext>
            </a:extLst>
          </p:cNvPr>
          <p:cNvSpPr>
            <a:spLocks noGrp="1"/>
          </p:cNvSpPr>
          <p:nvPr>
            <p:ph type="dt" sz="half" idx="10"/>
          </p:nvPr>
        </p:nvSpPr>
        <p:spPr/>
        <p:txBody>
          <a:bodyPr/>
          <a:lstStyle/>
          <a:p>
            <a:fld id="{314162F1-AD53-45DB-B54B-09FAE32D057F}" type="datetimeFigureOut">
              <a:rPr lang="LID4096" smtClean="0"/>
              <a:t>02/02/2026</a:t>
            </a:fld>
            <a:endParaRPr lang="LID4096"/>
          </a:p>
        </p:txBody>
      </p:sp>
      <p:sp>
        <p:nvSpPr>
          <p:cNvPr id="6" name="Tijdelijke aanduiding voor voettekst 5">
            <a:extLst>
              <a:ext uri="{FF2B5EF4-FFF2-40B4-BE49-F238E27FC236}">
                <a16:creationId xmlns:a16="http://schemas.microsoft.com/office/drawing/2014/main" id="{091624E8-30F3-2173-80F3-F690A873F48D}"/>
              </a:ext>
            </a:extLst>
          </p:cNvPr>
          <p:cNvSpPr>
            <a:spLocks noGrp="1"/>
          </p:cNvSpPr>
          <p:nvPr>
            <p:ph type="ftr" sz="quarter" idx="11"/>
          </p:nvPr>
        </p:nvSpPr>
        <p:spPr/>
        <p:txBody>
          <a:bodyPr/>
          <a:lstStyle/>
          <a:p>
            <a:endParaRPr lang="LID4096"/>
          </a:p>
        </p:txBody>
      </p:sp>
      <p:sp>
        <p:nvSpPr>
          <p:cNvPr id="7" name="Tijdelijke aanduiding voor dianummer 6">
            <a:extLst>
              <a:ext uri="{FF2B5EF4-FFF2-40B4-BE49-F238E27FC236}">
                <a16:creationId xmlns:a16="http://schemas.microsoft.com/office/drawing/2014/main" id="{C2892496-9C27-0ECE-9809-6D3ED8550177}"/>
              </a:ext>
            </a:extLst>
          </p:cNvPr>
          <p:cNvSpPr>
            <a:spLocks noGrp="1"/>
          </p:cNvSpPr>
          <p:nvPr>
            <p:ph type="sldNum" sz="quarter" idx="12"/>
          </p:nvPr>
        </p:nvSpPr>
        <p:spPr/>
        <p:txBody>
          <a:bodyPr/>
          <a:lstStyle/>
          <a:p>
            <a:fld id="{FF5ED835-0301-4E9A-91D4-394A6F6F4856}" type="slidenum">
              <a:rPr lang="LID4096" smtClean="0"/>
              <a:t>‹nr.›</a:t>
            </a:fld>
            <a:endParaRPr lang="LID4096"/>
          </a:p>
        </p:txBody>
      </p:sp>
    </p:spTree>
    <p:extLst>
      <p:ext uri="{BB962C8B-B14F-4D97-AF65-F5344CB8AC3E}">
        <p14:creationId xmlns:p14="http://schemas.microsoft.com/office/powerpoint/2010/main" val="3283581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18B00B-D9C4-12A6-474A-02EABCE18985}"/>
              </a:ext>
            </a:extLst>
          </p:cNvPr>
          <p:cNvSpPr>
            <a:spLocks noGrp="1"/>
          </p:cNvSpPr>
          <p:nvPr>
            <p:ph type="title"/>
          </p:nvPr>
        </p:nvSpPr>
        <p:spPr>
          <a:xfrm>
            <a:off x="839788" y="365125"/>
            <a:ext cx="10515600" cy="1325563"/>
          </a:xfrm>
        </p:spPr>
        <p:txBody>
          <a:bodyPr/>
          <a:lstStyle/>
          <a:p>
            <a:r>
              <a:rPr lang="nl-NL"/>
              <a:t>Klik om stijl te bewerken</a:t>
            </a:r>
            <a:endParaRPr lang="LID4096"/>
          </a:p>
        </p:txBody>
      </p:sp>
      <p:sp>
        <p:nvSpPr>
          <p:cNvPr id="3" name="Tijdelijke aanduiding voor tekst 2">
            <a:extLst>
              <a:ext uri="{FF2B5EF4-FFF2-40B4-BE49-F238E27FC236}">
                <a16:creationId xmlns:a16="http://schemas.microsoft.com/office/drawing/2014/main" id="{3C1E4D91-2C29-836B-308B-09665D4047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3FD47D4E-7927-5A85-F079-82504A83319B}"/>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LID4096"/>
          </a:p>
        </p:txBody>
      </p:sp>
      <p:sp>
        <p:nvSpPr>
          <p:cNvPr id="5" name="Tijdelijke aanduiding voor tekst 4">
            <a:extLst>
              <a:ext uri="{FF2B5EF4-FFF2-40B4-BE49-F238E27FC236}">
                <a16:creationId xmlns:a16="http://schemas.microsoft.com/office/drawing/2014/main" id="{2225D0AE-3AE9-2B92-3E10-2DFD588283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5674F7AA-D308-8B6A-4751-F428F21916D1}"/>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LID4096"/>
          </a:p>
        </p:txBody>
      </p:sp>
      <p:sp>
        <p:nvSpPr>
          <p:cNvPr id="7" name="Tijdelijke aanduiding voor datum 6">
            <a:extLst>
              <a:ext uri="{FF2B5EF4-FFF2-40B4-BE49-F238E27FC236}">
                <a16:creationId xmlns:a16="http://schemas.microsoft.com/office/drawing/2014/main" id="{E3205BA4-38FE-0463-D576-F0DA92980F32}"/>
              </a:ext>
            </a:extLst>
          </p:cNvPr>
          <p:cNvSpPr>
            <a:spLocks noGrp="1"/>
          </p:cNvSpPr>
          <p:nvPr>
            <p:ph type="dt" sz="half" idx="10"/>
          </p:nvPr>
        </p:nvSpPr>
        <p:spPr/>
        <p:txBody>
          <a:bodyPr/>
          <a:lstStyle/>
          <a:p>
            <a:fld id="{314162F1-AD53-45DB-B54B-09FAE32D057F}" type="datetimeFigureOut">
              <a:rPr lang="LID4096" smtClean="0"/>
              <a:t>02/02/2026</a:t>
            </a:fld>
            <a:endParaRPr lang="LID4096"/>
          </a:p>
        </p:txBody>
      </p:sp>
      <p:sp>
        <p:nvSpPr>
          <p:cNvPr id="8" name="Tijdelijke aanduiding voor voettekst 7">
            <a:extLst>
              <a:ext uri="{FF2B5EF4-FFF2-40B4-BE49-F238E27FC236}">
                <a16:creationId xmlns:a16="http://schemas.microsoft.com/office/drawing/2014/main" id="{CAAE6642-0634-F3F0-71BD-88A13C107F22}"/>
              </a:ext>
            </a:extLst>
          </p:cNvPr>
          <p:cNvSpPr>
            <a:spLocks noGrp="1"/>
          </p:cNvSpPr>
          <p:nvPr>
            <p:ph type="ftr" sz="quarter" idx="11"/>
          </p:nvPr>
        </p:nvSpPr>
        <p:spPr/>
        <p:txBody>
          <a:bodyPr/>
          <a:lstStyle/>
          <a:p>
            <a:endParaRPr lang="LID4096"/>
          </a:p>
        </p:txBody>
      </p:sp>
      <p:sp>
        <p:nvSpPr>
          <p:cNvPr id="9" name="Tijdelijke aanduiding voor dianummer 8">
            <a:extLst>
              <a:ext uri="{FF2B5EF4-FFF2-40B4-BE49-F238E27FC236}">
                <a16:creationId xmlns:a16="http://schemas.microsoft.com/office/drawing/2014/main" id="{A75460E2-D8CA-2979-0A32-9DD6EA703CC6}"/>
              </a:ext>
            </a:extLst>
          </p:cNvPr>
          <p:cNvSpPr>
            <a:spLocks noGrp="1"/>
          </p:cNvSpPr>
          <p:nvPr>
            <p:ph type="sldNum" sz="quarter" idx="12"/>
          </p:nvPr>
        </p:nvSpPr>
        <p:spPr/>
        <p:txBody>
          <a:bodyPr/>
          <a:lstStyle/>
          <a:p>
            <a:fld id="{FF5ED835-0301-4E9A-91D4-394A6F6F4856}" type="slidenum">
              <a:rPr lang="LID4096" smtClean="0"/>
              <a:t>‹nr.›</a:t>
            </a:fld>
            <a:endParaRPr lang="LID4096"/>
          </a:p>
        </p:txBody>
      </p:sp>
    </p:spTree>
    <p:extLst>
      <p:ext uri="{BB962C8B-B14F-4D97-AF65-F5344CB8AC3E}">
        <p14:creationId xmlns:p14="http://schemas.microsoft.com/office/powerpoint/2010/main" val="816010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76FDCF-CA76-80AF-3565-90A5D5C47D6F}"/>
              </a:ext>
            </a:extLst>
          </p:cNvPr>
          <p:cNvSpPr>
            <a:spLocks noGrp="1"/>
          </p:cNvSpPr>
          <p:nvPr>
            <p:ph type="title"/>
          </p:nvPr>
        </p:nvSpPr>
        <p:spPr/>
        <p:txBody>
          <a:bodyPr/>
          <a:lstStyle/>
          <a:p>
            <a:r>
              <a:rPr lang="nl-NL"/>
              <a:t>Klik om stijl te bewerken</a:t>
            </a:r>
            <a:endParaRPr lang="LID4096"/>
          </a:p>
        </p:txBody>
      </p:sp>
      <p:sp>
        <p:nvSpPr>
          <p:cNvPr id="3" name="Tijdelijke aanduiding voor datum 2">
            <a:extLst>
              <a:ext uri="{FF2B5EF4-FFF2-40B4-BE49-F238E27FC236}">
                <a16:creationId xmlns:a16="http://schemas.microsoft.com/office/drawing/2014/main" id="{49824FA3-5627-BF87-2E39-191317E84BBA}"/>
              </a:ext>
            </a:extLst>
          </p:cNvPr>
          <p:cNvSpPr>
            <a:spLocks noGrp="1"/>
          </p:cNvSpPr>
          <p:nvPr>
            <p:ph type="dt" sz="half" idx="10"/>
          </p:nvPr>
        </p:nvSpPr>
        <p:spPr/>
        <p:txBody>
          <a:bodyPr/>
          <a:lstStyle/>
          <a:p>
            <a:fld id="{314162F1-AD53-45DB-B54B-09FAE32D057F}" type="datetimeFigureOut">
              <a:rPr lang="LID4096" smtClean="0"/>
              <a:t>02/02/2026</a:t>
            </a:fld>
            <a:endParaRPr lang="LID4096"/>
          </a:p>
        </p:txBody>
      </p:sp>
      <p:sp>
        <p:nvSpPr>
          <p:cNvPr id="4" name="Tijdelijke aanduiding voor voettekst 3">
            <a:extLst>
              <a:ext uri="{FF2B5EF4-FFF2-40B4-BE49-F238E27FC236}">
                <a16:creationId xmlns:a16="http://schemas.microsoft.com/office/drawing/2014/main" id="{DFF31123-FEB6-3B7B-9D15-8073E2716623}"/>
              </a:ext>
            </a:extLst>
          </p:cNvPr>
          <p:cNvSpPr>
            <a:spLocks noGrp="1"/>
          </p:cNvSpPr>
          <p:nvPr>
            <p:ph type="ftr" sz="quarter" idx="11"/>
          </p:nvPr>
        </p:nvSpPr>
        <p:spPr/>
        <p:txBody>
          <a:bodyPr/>
          <a:lstStyle/>
          <a:p>
            <a:endParaRPr lang="LID4096"/>
          </a:p>
        </p:txBody>
      </p:sp>
      <p:sp>
        <p:nvSpPr>
          <p:cNvPr id="5" name="Tijdelijke aanduiding voor dianummer 4">
            <a:extLst>
              <a:ext uri="{FF2B5EF4-FFF2-40B4-BE49-F238E27FC236}">
                <a16:creationId xmlns:a16="http://schemas.microsoft.com/office/drawing/2014/main" id="{2BDF9B9A-136F-5EB4-CFC0-C85DE5E75814}"/>
              </a:ext>
            </a:extLst>
          </p:cNvPr>
          <p:cNvSpPr>
            <a:spLocks noGrp="1"/>
          </p:cNvSpPr>
          <p:nvPr>
            <p:ph type="sldNum" sz="quarter" idx="12"/>
          </p:nvPr>
        </p:nvSpPr>
        <p:spPr/>
        <p:txBody>
          <a:bodyPr/>
          <a:lstStyle/>
          <a:p>
            <a:fld id="{FF5ED835-0301-4E9A-91D4-394A6F6F4856}" type="slidenum">
              <a:rPr lang="LID4096" smtClean="0"/>
              <a:t>‹nr.›</a:t>
            </a:fld>
            <a:endParaRPr lang="LID4096"/>
          </a:p>
        </p:txBody>
      </p:sp>
    </p:spTree>
    <p:extLst>
      <p:ext uri="{BB962C8B-B14F-4D97-AF65-F5344CB8AC3E}">
        <p14:creationId xmlns:p14="http://schemas.microsoft.com/office/powerpoint/2010/main" val="1486534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49518D5E-11E1-6CB6-C723-999E997F5A51}"/>
              </a:ext>
            </a:extLst>
          </p:cNvPr>
          <p:cNvSpPr>
            <a:spLocks noGrp="1"/>
          </p:cNvSpPr>
          <p:nvPr>
            <p:ph type="dt" sz="half" idx="10"/>
          </p:nvPr>
        </p:nvSpPr>
        <p:spPr/>
        <p:txBody>
          <a:bodyPr/>
          <a:lstStyle/>
          <a:p>
            <a:fld id="{314162F1-AD53-45DB-B54B-09FAE32D057F}" type="datetimeFigureOut">
              <a:rPr lang="LID4096" smtClean="0"/>
              <a:t>02/02/2026</a:t>
            </a:fld>
            <a:endParaRPr lang="LID4096"/>
          </a:p>
        </p:txBody>
      </p:sp>
      <p:sp>
        <p:nvSpPr>
          <p:cNvPr id="3" name="Tijdelijke aanduiding voor voettekst 2">
            <a:extLst>
              <a:ext uri="{FF2B5EF4-FFF2-40B4-BE49-F238E27FC236}">
                <a16:creationId xmlns:a16="http://schemas.microsoft.com/office/drawing/2014/main" id="{4BD9A99C-4C8A-6B24-799B-0319B78E24FB}"/>
              </a:ext>
            </a:extLst>
          </p:cNvPr>
          <p:cNvSpPr>
            <a:spLocks noGrp="1"/>
          </p:cNvSpPr>
          <p:nvPr>
            <p:ph type="ftr" sz="quarter" idx="11"/>
          </p:nvPr>
        </p:nvSpPr>
        <p:spPr/>
        <p:txBody>
          <a:bodyPr/>
          <a:lstStyle/>
          <a:p>
            <a:endParaRPr lang="LID4096"/>
          </a:p>
        </p:txBody>
      </p:sp>
      <p:sp>
        <p:nvSpPr>
          <p:cNvPr id="4" name="Tijdelijke aanduiding voor dianummer 3">
            <a:extLst>
              <a:ext uri="{FF2B5EF4-FFF2-40B4-BE49-F238E27FC236}">
                <a16:creationId xmlns:a16="http://schemas.microsoft.com/office/drawing/2014/main" id="{4900C1D6-C7A0-367B-10FB-C20F79976C69}"/>
              </a:ext>
            </a:extLst>
          </p:cNvPr>
          <p:cNvSpPr>
            <a:spLocks noGrp="1"/>
          </p:cNvSpPr>
          <p:nvPr>
            <p:ph type="sldNum" sz="quarter" idx="12"/>
          </p:nvPr>
        </p:nvSpPr>
        <p:spPr/>
        <p:txBody>
          <a:bodyPr/>
          <a:lstStyle/>
          <a:p>
            <a:fld id="{FF5ED835-0301-4E9A-91D4-394A6F6F4856}" type="slidenum">
              <a:rPr lang="LID4096" smtClean="0"/>
              <a:t>‹nr.›</a:t>
            </a:fld>
            <a:endParaRPr lang="LID4096"/>
          </a:p>
        </p:txBody>
      </p:sp>
    </p:spTree>
    <p:extLst>
      <p:ext uri="{BB962C8B-B14F-4D97-AF65-F5344CB8AC3E}">
        <p14:creationId xmlns:p14="http://schemas.microsoft.com/office/powerpoint/2010/main" val="351215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20D730-5F9E-A396-73ED-BA317BB1FEC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LID4096"/>
          </a:p>
        </p:txBody>
      </p:sp>
      <p:sp>
        <p:nvSpPr>
          <p:cNvPr id="3" name="Tijdelijke aanduiding voor inhoud 2">
            <a:extLst>
              <a:ext uri="{FF2B5EF4-FFF2-40B4-BE49-F238E27FC236}">
                <a16:creationId xmlns:a16="http://schemas.microsoft.com/office/drawing/2014/main" id="{ABA355A4-A1D9-9156-BC32-77AC56169C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LID4096"/>
          </a:p>
        </p:txBody>
      </p:sp>
      <p:sp>
        <p:nvSpPr>
          <p:cNvPr id="4" name="Tijdelijke aanduiding voor tekst 3">
            <a:extLst>
              <a:ext uri="{FF2B5EF4-FFF2-40B4-BE49-F238E27FC236}">
                <a16:creationId xmlns:a16="http://schemas.microsoft.com/office/drawing/2014/main" id="{67AB9D53-B44A-BB6A-CBCE-4A50D530F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55F3DFD-D6AE-70A5-DDDB-BD261D458F2C}"/>
              </a:ext>
            </a:extLst>
          </p:cNvPr>
          <p:cNvSpPr>
            <a:spLocks noGrp="1"/>
          </p:cNvSpPr>
          <p:nvPr>
            <p:ph type="dt" sz="half" idx="10"/>
          </p:nvPr>
        </p:nvSpPr>
        <p:spPr/>
        <p:txBody>
          <a:bodyPr/>
          <a:lstStyle/>
          <a:p>
            <a:fld id="{314162F1-AD53-45DB-B54B-09FAE32D057F}" type="datetimeFigureOut">
              <a:rPr lang="LID4096" smtClean="0"/>
              <a:t>02/02/2026</a:t>
            </a:fld>
            <a:endParaRPr lang="LID4096"/>
          </a:p>
        </p:txBody>
      </p:sp>
      <p:sp>
        <p:nvSpPr>
          <p:cNvPr id="6" name="Tijdelijke aanduiding voor voettekst 5">
            <a:extLst>
              <a:ext uri="{FF2B5EF4-FFF2-40B4-BE49-F238E27FC236}">
                <a16:creationId xmlns:a16="http://schemas.microsoft.com/office/drawing/2014/main" id="{9172B518-A37A-4C5F-A07E-6F4075DA4818}"/>
              </a:ext>
            </a:extLst>
          </p:cNvPr>
          <p:cNvSpPr>
            <a:spLocks noGrp="1"/>
          </p:cNvSpPr>
          <p:nvPr>
            <p:ph type="ftr" sz="quarter" idx="11"/>
          </p:nvPr>
        </p:nvSpPr>
        <p:spPr/>
        <p:txBody>
          <a:bodyPr/>
          <a:lstStyle/>
          <a:p>
            <a:endParaRPr lang="LID4096"/>
          </a:p>
        </p:txBody>
      </p:sp>
      <p:sp>
        <p:nvSpPr>
          <p:cNvPr id="7" name="Tijdelijke aanduiding voor dianummer 6">
            <a:extLst>
              <a:ext uri="{FF2B5EF4-FFF2-40B4-BE49-F238E27FC236}">
                <a16:creationId xmlns:a16="http://schemas.microsoft.com/office/drawing/2014/main" id="{F8DDA427-1D68-9BD8-B4E5-7F6462837DED}"/>
              </a:ext>
            </a:extLst>
          </p:cNvPr>
          <p:cNvSpPr>
            <a:spLocks noGrp="1"/>
          </p:cNvSpPr>
          <p:nvPr>
            <p:ph type="sldNum" sz="quarter" idx="12"/>
          </p:nvPr>
        </p:nvSpPr>
        <p:spPr/>
        <p:txBody>
          <a:bodyPr/>
          <a:lstStyle/>
          <a:p>
            <a:fld id="{FF5ED835-0301-4E9A-91D4-394A6F6F4856}" type="slidenum">
              <a:rPr lang="LID4096" smtClean="0"/>
              <a:t>‹nr.›</a:t>
            </a:fld>
            <a:endParaRPr lang="LID4096"/>
          </a:p>
        </p:txBody>
      </p:sp>
    </p:spTree>
    <p:extLst>
      <p:ext uri="{BB962C8B-B14F-4D97-AF65-F5344CB8AC3E}">
        <p14:creationId xmlns:p14="http://schemas.microsoft.com/office/powerpoint/2010/main" val="4027222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F98A45-331B-F4CF-2411-19905CC1000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LID4096"/>
          </a:p>
        </p:txBody>
      </p:sp>
      <p:sp>
        <p:nvSpPr>
          <p:cNvPr id="3" name="Tijdelijke aanduiding voor afbeelding 2">
            <a:extLst>
              <a:ext uri="{FF2B5EF4-FFF2-40B4-BE49-F238E27FC236}">
                <a16:creationId xmlns:a16="http://schemas.microsoft.com/office/drawing/2014/main" id="{0064C523-576D-1022-9A5D-4C899DAFB0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ID4096"/>
          </a:p>
        </p:txBody>
      </p:sp>
      <p:sp>
        <p:nvSpPr>
          <p:cNvPr id="4" name="Tijdelijke aanduiding voor tekst 3">
            <a:extLst>
              <a:ext uri="{FF2B5EF4-FFF2-40B4-BE49-F238E27FC236}">
                <a16:creationId xmlns:a16="http://schemas.microsoft.com/office/drawing/2014/main" id="{5238FF73-3F40-BC73-A807-3D89C34F03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307CC8F-D66A-7159-FC56-D74ED353B839}"/>
              </a:ext>
            </a:extLst>
          </p:cNvPr>
          <p:cNvSpPr>
            <a:spLocks noGrp="1"/>
          </p:cNvSpPr>
          <p:nvPr>
            <p:ph type="dt" sz="half" idx="10"/>
          </p:nvPr>
        </p:nvSpPr>
        <p:spPr/>
        <p:txBody>
          <a:bodyPr/>
          <a:lstStyle/>
          <a:p>
            <a:fld id="{314162F1-AD53-45DB-B54B-09FAE32D057F}" type="datetimeFigureOut">
              <a:rPr lang="LID4096" smtClean="0"/>
              <a:t>02/02/2026</a:t>
            </a:fld>
            <a:endParaRPr lang="LID4096"/>
          </a:p>
        </p:txBody>
      </p:sp>
      <p:sp>
        <p:nvSpPr>
          <p:cNvPr id="6" name="Tijdelijke aanduiding voor voettekst 5">
            <a:extLst>
              <a:ext uri="{FF2B5EF4-FFF2-40B4-BE49-F238E27FC236}">
                <a16:creationId xmlns:a16="http://schemas.microsoft.com/office/drawing/2014/main" id="{B2A0BD5A-5E7A-91D1-ED7D-557006CE30B5}"/>
              </a:ext>
            </a:extLst>
          </p:cNvPr>
          <p:cNvSpPr>
            <a:spLocks noGrp="1"/>
          </p:cNvSpPr>
          <p:nvPr>
            <p:ph type="ftr" sz="quarter" idx="11"/>
          </p:nvPr>
        </p:nvSpPr>
        <p:spPr/>
        <p:txBody>
          <a:bodyPr/>
          <a:lstStyle/>
          <a:p>
            <a:endParaRPr lang="LID4096"/>
          </a:p>
        </p:txBody>
      </p:sp>
      <p:sp>
        <p:nvSpPr>
          <p:cNvPr id="7" name="Tijdelijke aanduiding voor dianummer 6">
            <a:extLst>
              <a:ext uri="{FF2B5EF4-FFF2-40B4-BE49-F238E27FC236}">
                <a16:creationId xmlns:a16="http://schemas.microsoft.com/office/drawing/2014/main" id="{11D3E99C-E14F-0C3B-1562-AF2003D65B41}"/>
              </a:ext>
            </a:extLst>
          </p:cNvPr>
          <p:cNvSpPr>
            <a:spLocks noGrp="1"/>
          </p:cNvSpPr>
          <p:nvPr>
            <p:ph type="sldNum" sz="quarter" idx="12"/>
          </p:nvPr>
        </p:nvSpPr>
        <p:spPr/>
        <p:txBody>
          <a:bodyPr/>
          <a:lstStyle/>
          <a:p>
            <a:fld id="{FF5ED835-0301-4E9A-91D4-394A6F6F4856}" type="slidenum">
              <a:rPr lang="LID4096" smtClean="0"/>
              <a:t>‹nr.›</a:t>
            </a:fld>
            <a:endParaRPr lang="LID4096"/>
          </a:p>
        </p:txBody>
      </p:sp>
    </p:spTree>
    <p:extLst>
      <p:ext uri="{BB962C8B-B14F-4D97-AF65-F5344CB8AC3E}">
        <p14:creationId xmlns:p14="http://schemas.microsoft.com/office/powerpoint/2010/main" val="3632699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5FEDDB3-BA73-36AF-943C-FD3396032C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LID4096"/>
          </a:p>
        </p:txBody>
      </p:sp>
      <p:sp>
        <p:nvSpPr>
          <p:cNvPr id="3" name="Tijdelijke aanduiding voor tekst 2">
            <a:extLst>
              <a:ext uri="{FF2B5EF4-FFF2-40B4-BE49-F238E27FC236}">
                <a16:creationId xmlns:a16="http://schemas.microsoft.com/office/drawing/2014/main" id="{6BD47E5E-FEB5-A182-BA5D-D531329013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LID4096"/>
          </a:p>
        </p:txBody>
      </p:sp>
      <p:sp>
        <p:nvSpPr>
          <p:cNvPr id="4" name="Tijdelijke aanduiding voor datum 3">
            <a:extLst>
              <a:ext uri="{FF2B5EF4-FFF2-40B4-BE49-F238E27FC236}">
                <a16:creationId xmlns:a16="http://schemas.microsoft.com/office/drawing/2014/main" id="{0398F2DB-E6E3-2A47-D036-6112AEF0C1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14162F1-AD53-45DB-B54B-09FAE32D057F}" type="datetimeFigureOut">
              <a:rPr lang="LID4096" smtClean="0"/>
              <a:t>02/02/2026</a:t>
            </a:fld>
            <a:endParaRPr lang="LID4096"/>
          </a:p>
        </p:txBody>
      </p:sp>
      <p:sp>
        <p:nvSpPr>
          <p:cNvPr id="5" name="Tijdelijke aanduiding voor voettekst 4">
            <a:extLst>
              <a:ext uri="{FF2B5EF4-FFF2-40B4-BE49-F238E27FC236}">
                <a16:creationId xmlns:a16="http://schemas.microsoft.com/office/drawing/2014/main" id="{17CE04C7-AA13-047A-6917-809689EF89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LID4096"/>
          </a:p>
        </p:txBody>
      </p:sp>
      <p:sp>
        <p:nvSpPr>
          <p:cNvPr id="6" name="Tijdelijke aanduiding voor dianummer 5">
            <a:extLst>
              <a:ext uri="{FF2B5EF4-FFF2-40B4-BE49-F238E27FC236}">
                <a16:creationId xmlns:a16="http://schemas.microsoft.com/office/drawing/2014/main" id="{4B3CCBFA-919D-56B4-FB48-C5EE93B446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F5ED835-0301-4E9A-91D4-394A6F6F4856}" type="slidenum">
              <a:rPr lang="LID4096" smtClean="0"/>
              <a:t>‹nr.›</a:t>
            </a:fld>
            <a:endParaRPr lang="LID4096"/>
          </a:p>
        </p:txBody>
      </p:sp>
    </p:spTree>
    <p:extLst>
      <p:ext uri="{BB962C8B-B14F-4D97-AF65-F5344CB8AC3E}">
        <p14:creationId xmlns:p14="http://schemas.microsoft.com/office/powerpoint/2010/main" val="28106336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3.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3" Type="http://schemas.openxmlformats.org/officeDocument/2006/relationships/image" Target="../media/image12.jpeg"/><Relationship Id="rId7" Type="http://schemas.openxmlformats.org/officeDocument/2006/relationships/image" Target="../media/image4.png"/><Relationship Id="rId12" Type="http://schemas.openxmlformats.org/officeDocument/2006/relationships/image" Target="../media/image9.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13.jpeg"/><Relationship Id="rId9" Type="http://schemas.openxmlformats.org/officeDocument/2006/relationships/image" Target="../media/image6.png"/><Relationship Id="rId14" Type="http://schemas.openxmlformats.org/officeDocument/2006/relationships/image" Target="../media/image11.sv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2.png"/><Relationship Id="rId12" Type="http://schemas.openxmlformats.org/officeDocument/2006/relationships/image" Target="../media/image16.svg"/><Relationship Id="rId17" Type="http://schemas.openxmlformats.org/officeDocument/2006/relationships/image" Target="../media/image19.png"/><Relationship Id="rId2" Type="http://schemas.openxmlformats.org/officeDocument/2006/relationships/audio" Target="../media/media1.mp3"/><Relationship Id="rId16" Type="http://schemas.openxmlformats.org/officeDocument/2006/relationships/image" Target="../media/image18.svg"/><Relationship Id="rId1" Type="http://schemas.microsoft.com/office/2007/relationships/media" Target="../media/media1.mp3"/><Relationship Id="rId6" Type="http://schemas.openxmlformats.org/officeDocument/2006/relationships/image" Target="../media/image13.jpeg"/><Relationship Id="rId11" Type="http://schemas.openxmlformats.org/officeDocument/2006/relationships/image" Target="../media/image6.png"/><Relationship Id="rId5" Type="http://schemas.openxmlformats.org/officeDocument/2006/relationships/image" Target="../media/image12.jpeg"/><Relationship Id="rId1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notesSlide" Target="../notesSlides/notesSlide2.xml"/><Relationship Id="rId9" Type="http://schemas.openxmlformats.org/officeDocument/2006/relationships/image" Target="../media/image4.png"/><Relationship Id="rId14" Type="http://schemas.openxmlformats.org/officeDocument/2006/relationships/image" Target="../media/image17.svg"/></Relationships>
</file>

<file path=ppt/slides/_rels/slide5.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3" Type="http://schemas.openxmlformats.org/officeDocument/2006/relationships/image" Target="../media/image12.jpeg"/><Relationship Id="rId7" Type="http://schemas.openxmlformats.org/officeDocument/2006/relationships/image" Target="../media/image4.png"/><Relationship Id="rId12" Type="http://schemas.openxmlformats.org/officeDocument/2006/relationships/image" Target="../media/image9.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20.png"/><Relationship Id="rId10" Type="http://schemas.openxmlformats.org/officeDocument/2006/relationships/image" Target="../media/image7.svg"/><Relationship Id="rId4" Type="http://schemas.openxmlformats.org/officeDocument/2006/relationships/image" Target="../media/image13.jpeg"/><Relationship Id="rId9" Type="http://schemas.openxmlformats.org/officeDocument/2006/relationships/image" Target="../media/image6.png"/><Relationship Id="rId14" Type="http://schemas.openxmlformats.org/officeDocument/2006/relationships/image" Target="../media/image11.svg"/></Relationships>
</file>

<file path=ppt/slides/_rels/slide6.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3" Type="http://schemas.openxmlformats.org/officeDocument/2006/relationships/image" Target="../media/image12.jpeg"/><Relationship Id="rId7" Type="http://schemas.openxmlformats.org/officeDocument/2006/relationships/image" Target="../media/image4.png"/><Relationship Id="rId12" Type="http://schemas.openxmlformats.org/officeDocument/2006/relationships/image" Target="../media/image9.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21.png"/><Relationship Id="rId10" Type="http://schemas.openxmlformats.org/officeDocument/2006/relationships/image" Target="../media/image7.svg"/><Relationship Id="rId4" Type="http://schemas.openxmlformats.org/officeDocument/2006/relationships/image" Target="../media/image13.jpeg"/><Relationship Id="rId9" Type="http://schemas.openxmlformats.org/officeDocument/2006/relationships/image" Target="../media/image6.png"/><Relationship Id="rId14" Type="http://schemas.openxmlformats.org/officeDocument/2006/relationships/image" Target="../media/image11.svg"/></Relationships>
</file>

<file path=ppt/slides/_rels/slide7.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8.png"/><Relationship Id="rId18" Type="http://schemas.openxmlformats.org/officeDocument/2006/relationships/image" Target="../media/image23.svg"/><Relationship Id="rId3" Type="http://schemas.openxmlformats.org/officeDocument/2006/relationships/slideLayout" Target="../slideLayouts/slideLayout7.xml"/><Relationship Id="rId7" Type="http://schemas.openxmlformats.org/officeDocument/2006/relationships/image" Target="../media/image2.png"/><Relationship Id="rId12" Type="http://schemas.openxmlformats.org/officeDocument/2006/relationships/image" Target="../media/image7.svg"/><Relationship Id="rId17" Type="http://schemas.openxmlformats.org/officeDocument/2006/relationships/image" Target="../media/image22.png"/><Relationship Id="rId2" Type="http://schemas.microsoft.com/office/2007/relationships/media" Target="../media/media2.mp3"/><Relationship Id="rId16" Type="http://schemas.openxmlformats.org/officeDocument/2006/relationships/image" Target="../media/image11.svg"/><Relationship Id="rId1" Type="http://schemas.openxmlformats.org/officeDocument/2006/relationships/audio" Target="NULL" TargetMode="External"/><Relationship Id="rId6" Type="http://schemas.openxmlformats.org/officeDocument/2006/relationships/image" Target="../media/image13.jpeg"/><Relationship Id="rId11" Type="http://schemas.openxmlformats.org/officeDocument/2006/relationships/image" Target="../media/image6.png"/><Relationship Id="rId5" Type="http://schemas.openxmlformats.org/officeDocument/2006/relationships/image" Target="../media/image12.jpeg"/><Relationship Id="rId15" Type="http://schemas.openxmlformats.org/officeDocument/2006/relationships/image" Target="../media/image10.png"/><Relationship Id="rId10" Type="http://schemas.openxmlformats.org/officeDocument/2006/relationships/image" Target="../media/image5.svg"/><Relationship Id="rId19" Type="http://schemas.openxmlformats.org/officeDocument/2006/relationships/image" Target="../media/image19.png"/><Relationship Id="rId4" Type="http://schemas.openxmlformats.org/officeDocument/2006/relationships/notesSlide" Target="../notesSlides/notesSlide5.xml"/><Relationship Id="rId9" Type="http://schemas.openxmlformats.org/officeDocument/2006/relationships/image" Target="../media/image4.png"/><Relationship Id="rId14" Type="http://schemas.openxmlformats.org/officeDocument/2006/relationships/image" Target="../media/image9.sv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D5B8B-8415-431F-6327-8F8C01279C3E}"/>
            </a:ext>
          </a:extLst>
        </p:cNvPr>
        <p:cNvGrpSpPr/>
        <p:nvPr/>
      </p:nvGrpSpPr>
      <p:grpSpPr>
        <a:xfrm>
          <a:off x="0" y="0"/>
          <a:ext cx="0" cy="0"/>
          <a:chOff x="0" y="0"/>
          <a:chExt cx="0" cy="0"/>
        </a:xfrm>
      </p:grpSpPr>
      <p:sp>
        <p:nvSpPr>
          <p:cNvPr id="2" name="Rechthoek 1">
            <a:extLst>
              <a:ext uri="{FF2B5EF4-FFF2-40B4-BE49-F238E27FC236}">
                <a16:creationId xmlns:a16="http://schemas.microsoft.com/office/drawing/2014/main" id="{A4FA7A1E-07D9-8E72-ED8A-84ED273663FB}"/>
              </a:ext>
            </a:extLst>
          </p:cNvPr>
          <p:cNvSpPr/>
          <p:nvPr/>
        </p:nvSpPr>
        <p:spPr>
          <a:xfrm>
            <a:off x="-1444045" y="2151696"/>
            <a:ext cx="15684373" cy="2433102"/>
          </a:xfrm>
          <a:prstGeom prst="rect">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itel 1">
            <a:extLst>
              <a:ext uri="{FF2B5EF4-FFF2-40B4-BE49-F238E27FC236}">
                <a16:creationId xmlns:a16="http://schemas.microsoft.com/office/drawing/2014/main" id="{C071B761-FB79-E4C3-7807-D50ADB658796}"/>
              </a:ext>
            </a:extLst>
          </p:cNvPr>
          <p:cNvSpPr>
            <a:spLocks noGrp="1"/>
          </p:cNvSpPr>
          <p:nvPr>
            <p:ph type="ctrTitle"/>
          </p:nvPr>
        </p:nvSpPr>
        <p:spPr>
          <a:xfrm>
            <a:off x="1235728" y="1813919"/>
            <a:ext cx="9144000" cy="2387600"/>
          </a:xfrm>
        </p:spPr>
        <p:txBody>
          <a:bodyPr/>
          <a:lstStyle/>
          <a:p>
            <a:pPr algn="l"/>
            <a:r>
              <a:rPr lang="nl-NL" sz="11500" spc="300" dirty="0">
                <a:effectLst>
                  <a:outerShdw blurRad="50800" dist="38100" dir="2700000" algn="tl" rotWithShape="0">
                    <a:prstClr val="black">
                      <a:alpha val="40000"/>
                    </a:prstClr>
                  </a:outerShdw>
                </a:effectLst>
                <a:latin typeface="Congenial Black" panose="020F0502020204030204" pitchFamily="2" charset="0"/>
              </a:rPr>
              <a:t>Pubquiz</a:t>
            </a:r>
            <a:endParaRPr lang="nl-NL" spc="300" dirty="0">
              <a:effectLst>
                <a:outerShdw blurRad="50800" dist="38100" dir="2700000" algn="tl" rotWithShape="0">
                  <a:prstClr val="black">
                    <a:alpha val="40000"/>
                  </a:prstClr>
                </a:outerShdw>
              </a:effectLst>
              <a:latin typeface="Congenial Black" panose="020F0502020204030204" pitchFamily="2" charset="0"/>
            </a:endParaRPr>
          </a:p>
        </p:txBody>
      </p:sp>
      <p:sp>
        <p:nvSpPr>
          <p:cNvPr id="22" name="Ondertitel 2">
            <a:extLst>
              <a:ext uri="{FF2B5EF4-FFF2-40B4-BE49-F238E27FC236}">
                <a16:creationId xmlns:a16="http://schemas.microsoft.com/office/drawing/2014/main" id="{2495CBED-F06A-8DB7-32C7-63540F7A1B7D}"/>
              </a:ext>
            </a:extLst>
          </p:cNvPr>
          <p:cNvSpPr>
            <a:spLocks noGrp="1"/>
          </p:cNvSpPr>
          <p:nvPr>
            <p:ph type="subTitle" idx="1"/>
          </p:nvPr>
        </p:nvSpPr>
        <p:spPr>
          <a:xfrm>
            <a:off x="1409899" y="3489753"/>
            <a:ext cx="9144000" cy="1655762"/>
          </a:xfrm>
          <a:effectLst>
            <a:outerShdw blurRad="50800" dist="38100" dir="2700000" algn="tl" rotWithShape="0">
              <a:prstClr val="black">
                <a:alpha val="40000"/>
              </a:prstClr>
            </a:outerShdw>
          </a:effectLst>
        </p:spPr>
        <p:txBody>
          <a:bodyPr>
            <a:normAutofit/>
          </a:bodyPr>
          <a:lstStyle/>
          <a:p>
            <a:pPr algn="l"/>
            <a:r>
              <a:rPr lang="nl-NL" sz="3600" b="1" i="1" spc="600" dirty="0">
                <a:solidFill>
                  <a:schemeClr val="accent6"/>
                </a:solidFill>
                <a:effectLst>
                  <a:outerShdw blurRad="50800" dist="38100" dir="2700000" algn="tl" rotWithShape="0">
                    <a:prstClr val="black">
                      <a:alpha val="40000"/>
                    </a:prstClr>
                  </a:outerShdw>
                </a:effectLst>
                <a:latin typeface="Congenial SemiBold" panose="020F0502020204030204" pitchFamily="2" charset="0"/>
              </a:rPr>
              <a:t>Alleen de beste kunnen winnen</a:t>
            </a:r>
          </a:p>
        </p:txBody>
      </p:sp>
    </p:spTree>
    <p:extLst>
      <p:ext uri="{BB962C8B-B14F-4D97-AF65-F5344CB8AC3E}">
        <p14:creationId xmlns:p14="http://schemas.microsoft.com/office/powerpoint/2010/main" val="357257893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B5B3D-D43A-8892-F969-25B37CED9AF3}"/>
            </a:ext>
          </a:extLst>
        </p:cNvPr>
        <p:cNvGrpSpPr/>
        <p:nvPr/>
      </p:nvGrpSpPr>
      <p:grpSpPr>
        <a:xfrm>
          <a:off x="0" y="0"/>
          <a:ext cx="0" cy="0"/>
          <a:chOff x="0" y="0"/>
          <a:chExt cx="0" cy="0"/>
        </a:xfrm>
      </p:grpSpPr>
      <p:grpSp>
        <p:nvGrpSpPr>
          <p:cNvPr id="48" name="Groep 47">
            <a:extLst>
              <a:ext uri="{FF2B5EF4-FFF2-40B4-BE49-F238E27FC236}">
                <a16:creationId xmlns:a16="http://schemas.microsoft.com/office/drawing/2014/main" id="{4BA0B3F7-1E82-E351-AD72-CAED666E7D2B}"/>
              </a:ext>
            </a:extLst>
          </p:cNvPr>
          <p:cNvGrpSpPr/>
          <p:nvPr/>
        </p:nvGrpSpPr>
        <p:grpSpPr>
          <a:xfrm>
            <a:off x="-604188" y="2894986"/>
            <a:ext cx="78592553" cy="4001114"/>
            <a:chOff x="-751672" y="113685"/>
            <a:chExt cx="78592553" cy="4001114"/>
          </a:xfrm>
        </p:grpSpPr>
        <p:sp>
          <p:nvSpPr>
            <p:cNvPr id="26" name="Rechthoek 25">
              <a:extLst>
                <a:ext uri="{FF2B5EF4-FFF2-40B4-BE49-F238E27FC236}">
                  <a16:creationId xmlns:a16="http://schemas.microsoft.com/office/drawing/2014/main" id="{B5CD9636-7E03-4790-3569-D9CE15287A11}"/>
                </a:ext>
              </a:extLst>
            </p:cNvPr>
            <p:cNvSpPr/>
            <p:nvPr/>
          </p:nvSpPr>
          <p:spPr>
            <a:xfrm>
              <a:off x="-751672" y="113685"/>
              <a:ext cx="78577272" cy="4001114"/>
            </a:xfrm>
            <a:prstGeom prst="rect">
              <a:avLst/>
            </a:prstGeom>
            <a:solidFill>
              <a:schemeClr val="accent6">
                <a:lumMod val="40000"/>
                <a:lumOff val="6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7" name="Rechthoek 26">
              <a:extLst>
                <a:ext uri="{FF2B5EF4-FFF2-40B4-BE49-F238E27FC236}">
                  <a16:creationId xmlns:a16="http://schemas.microsoft.com/office/drawing/2014/main" id="{92A693F1-A82B-BB72-197F-952AE757A40F}"/>
                </a:ext>
              </a:extLst>
            </p:cNvPr>
            <p:cNvSpPr/>
            <p:nvPr/>
          </p:nvSpPr>
          <p:spPr>
            <a:xfrm>
              <a:off x="-736391" y="433695"/>
              <a:ext cx="78577272" cy="1236824"/>
            </a:xfrm>
            <a:prstGeom prst="rect">
              <a:avLst/>
            </a:prstGeom>
            <a:solidFill>
              <a:schemeClr val="bg1">
                <a:lumMod val="5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Tekstvak 27">
              <a:extLst>
                <a:ext uri="{FF2B5EF4-FFF2-40B4-BE49-F238E27FC236}">
                  <a16:creationId xmlns:a16="http://schemas.microsoft.com/office/drawing/2014/main" id="{AE528842-F4AB-D672-8935-BBC00B12B317}"/>
                </a:ext>
              </a:extLst>
            </p:cNvPr>
            <p:cNvSpPr txBox="1"/>
            <p:nvPr/>
          </p:nvSpPr>
          <p:spPr>
            <a:xfrm>
              <a:off x="4462381" y="768945"/>
              <a:ext cx="3267240"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Muziekronde</a:t>
              </a:r>
            </a:p>
          </p:txBody>
        </p:sp>
        <p:sp>
          <p:nvSpPr>
            <p:cNvPr id="29" name="Tekstvak 28">
              <a:extLst>
                <a:ext uri="{FF2B5EF4-FFF2-40B4-BE49-F238E27FC236}">
                  <a16:creationId xmlns:a16="http://schemas.microsoft.com/office/drawing/2014/main" id="{ED9E572D-18B1-A363-80A5-4F1553741772}"/>
                </a:ext>
              </a:extLst>
            </p:cNvPr>
            <p:cNvSpPr txBox="1"/>
            <p:nvPr/>
          </p:nvSpPr>
          <p:spPr>
            <a:xfrm>
              <a:off x="419103" y="1997133"/>
              <a:ext cx="11353798" cy="1384995"/>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In de muziekronde moet je goed je oren spitsen! Je hoort een stukje van een liedje, en daarna is het aan jou om te raden hoe het nummer heet en wie het heeft gemaakt.</a:t>
              </a:r>
            </a:p>
          </p:txBody>
        </p:sp>
        <p:sp>
          <p:nvSpPr>
            <p:cNvPr id="38" name="Tekstvak 37">
              <a:extLst>
                <a:ext uri="{FF2B5EF4-FFF2-40B4-BE49-F238E27FC236}">
                  <a16:creationId xmlns:a16="http://schemas.microsoft.com/office/drawing/2014/main" id="{BDD1006C-4C2A-4070-2083-80425CF47D41}"/>
                </a:ext>
              </a:extLst>
            </p:cNvPr>
            <p:cNvSpPr txBox="1"/>
            <p:nvPr/>
          </p:nvSpPr>
          <p:spPr>
            <a:xfrm>
              <a:off x="16075823" y="768945"/>
              <a:ext cx="4200189" cy="1323439"/>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Algemene kennis</a:t>
              </a:r>
            </a:p>
            <a:p>
              <a:pPr algn="ctr"/>
              <a:endParaRPr lang="nl-NL" sz="4000" dirty="0">
                <a:solidFill>
                  <a:schemeClr val="bg1"/>
                </a:solidFill>
                <a:effectLst>
                  <a:outerShdw blurRad="50800" dist="38100" dir="2700000" algn="tl" rotWithShape="0">
                    <a:prstClr val="black">
                      <a:alpha val="40000"/>
                    </a:prstClr>
                  </a:outerShdw>
                </a:effectLst>
              </a:endParaRPr>
            </a:p>
          </p:txBody>
        </p:sp>
        <p:sp>
          <p:nvSpPr>
            <p:cNvPr id="39" name="Tekstvak 38">
              <a:extLst>
                <a:ext uri="{FF2B5EF4-FFF2-40B4-BE49-F238E27FC236}">
                  <a16:creationId xmlns:a16="http://schemas.microsoft.com/office/drawing/2014/main" id="{DD2940FC-793C-F994-BDFD-AE52252AE17F}"/>
                </a:ext>
              </a:extLst>
            </p:cNvPr>
            <p:cNvSpPr txBox="1"/>
            <p:nvPr/>
          </p:nvSpPr>
          <p:spPr>
            <a:xfrm>
              <a:off x="12499018" y="1997133"/>
              <a:ext cx="11353798" cy="1815882"/>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Algemene kennisvragen kunnen van alles zijn – van historische evenementen tot dingen die je gewoon in het dagelijks leven tegenkomt. Wat je precies moet doen, staat altijd duidelijk bij de vraag.</a:t>
              </a:r>
            </a:p>
          </p:txBody>
        </p:sp>
        <p:sp>
          <p:nvSpPr>
            <p:cNvPr id="40" name="Tekstvak 39">
              <a:extLst>
                <a:ext uri="{FF2B5EF4-FFF2-40B4-BE49-F238E27FC236}">
                  <a16:creationId xmlns:a16="http://schemas.microsoft.com/office/drawing/2014/main" id="{8B03FDCD-FA8C-E2C6-D57D-E9DFFF619F69}"/>
                </a:ext>
              </a:extLst>
            </p:cNvPr>
            <p:cNvSpPr txBox="1"/>
            <p:nvPr/>
          </p:nvSpPr>
          <p:spPr>
            <a:xfrm>
              <a:off x="28312834" y="768945"/>
              <a:ext cx="3886000"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Finish </a:t>
              </a:r>
              <a:r>
                <a:rPr lang="nl-NL" sz="4000" dirty="0" err="1">
                  <a:solidFill>
                    <a:schemeClr val="bg1"/>
                  </a:solidFill>
                  <a:effectLst>
                    <a:outerShdw blurRad="50800" dist="38100" dir="2700000" algn="tl" rotWithShape="0">
                      <a:prstClr val="black">
                        <a:alpha val="40000"/>
                      </a:prstClr>
                    </a:outerShdw>
                  </a:effectLst>
                </a:rPr>
                <a:t>the</a:t>
              </a:r>
              <a:r>
                <a:rPr lang="nl-NL" sz="4000" dirty="0">
                  <a:solidFill>
                    <a:schemeClr val="bg1"/>
                  </a:solidFill>
                  <a:effectLst>
                    <a:outerShdw blurRad="50800" dist="38100" dir="2700000" algn="tl" rotWithShape="0">
                      <a:prstClr val="black">
                        <a:alpha val="40000"/>
                      </a:prstClr>
                    </a:outerShdw>
                  </a:effectLst>
                </a:rPr>
                <a:t> </a:t>
              </a:r>
              <a:r>
                <a:rPr lang="nl-NL" sz="4000" dirty="0" err="1">
                  <a:solidFill>
                    <a:schemeClr val="bg1"/>
                  </a:solidFill>
                  <a:effectLst>
                    <a:outerShdw blurRad="50800" dist="38100" dir="2700000" algn="tl" rotWithShape="0">
                      <a:prstClr val="black">
                        <a:alpha val="40000"/>
                      </a:prstClr>
                    </a:outerShdw>
                  </a:effectLst>
                </a:rPr>
                <a:t>lyrics</a:t>
              </a:r>
              <a:endParaRPr lang="nl-NL" sz="4000" dirty="0">
                <a:solidFill>
                  <a:schemeClr val="bg1"/>
                </a:solidFill>
                <a:effectLst>
                  <a:outerShdw blurRad="50800" dist="38100" dir="2700000" algn="tl" rotWithShape="0">
                    <a:prstClr val="black">
                      <a:alpha val="40000"/>
                    </a:prstClr>
                  </a:outerShdw>
                </a:effectLst>
              </a:endParaRPr>
            </a:p>
          </p:txBody>
        </p:sp>
        <p:sp>
          <p:nvSpPr>
            <p:cNvPr id="41" name="Tekstvak 40">
              <a:extLst>
                <a:ext uri="{FF2B5EF4-FFF2-40B4-BE49-F238E27FC236}">
                  <a16:creationId xmlns:a16="http://schemas.microsoft.com/office/drawing/2014/main" id="{2C8BBF99-8929-8217-6B8E-A0775D915608}"/>
                </a:ext>
              </a:extLst>
            </p:cNvPr>
            <p:cNvSpPr txBox="1"/>
            <p:nvPr/>
          </p:nvSpPr>
          <p:spPr>
            <a:xfrm>
              <a:off x="24578933" y="1997133"/>
              <a:ext cx="11353798" cy="954107"/>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Bij Finish </a:t>
              </a:r>
              <a:r>
                <a:rPr lang="nl-NL" sz="2800" dirty="0" err="1">
                  <a:solidFill>
                    <a:schemeClr val="bg1"/>
                  </a:solidFill>
                  <a:effectLst>
                    <a:outerShdw blurRad="50800" dist="38100" dir="2700000" algn="tl" rotWithShape="0">
                      <a:prstClr val="black">
                        <a:alpha val="40000"/>
                      </a:prstClr>
                    </a:outerShdw>
                  </a:effectLst>
                </a:rPr>
                <a:t>Lyrics</a:t>
              </a:r>
              <a:r>
                <a:rPr lang="nl-NL" sz="2800" dirty="0">
                  <a:solidFill>
                    <a:schemeClr val="bg1"/>
                  </a:solidFill>
                  <a:effectLst>
                    <a:outerShdw blurRad="50800" dist="38100" dir="2700000" algn="tl" rotWithShape="0">
                      <a:prstClr val="black">
                        <a:alpha val="40000"/>
                      </a:prstClr>
                    </a:outerShdw>
                  </a:effectLst>
                </a:rPr>
                <a:t> hoor je een stukje van een bekend liedje, en daarna is het jouw beurt: schrijf op hoe de tekst verdergaat! </a:t>
              </a:r>
            </a:p>
          </p:txBody>
        </p:sp>
        <p:sp>
          <p:nvSpPr>
            <p:cNvPr id="42" name="Tekstvak 41">
              <a:extLst>
                <a:ext uri="{FF2B5EF4-FFF2-40B4-BE49-F238E27FC236}">
                  <a16:creationId xmlns:a16="http://schemas.microsoft.com/office/drawing/2014/main" id="{76A96681-C141-22A0-5D81-FE5DE87B1C0F}"/>
                </a:ext>
              </a:extLst>
            </p:cNvPr>
            <p:cNvSpPr txBox="1"/>
            <p:nvPr/>
          </p:nvSpPr>
          <p:spPr>
            <a:xfrm>
              <a:off x="40173938" y="768945"/>
              <a:ext cx="4323620"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Schattingsvragen</a:t>
              </a:r>
            </a:p>
          </p:txBody>
        </p:sp>
        <p:sp>
          <p:nvSpPr>
            <p:cNvPr id="43" name="Tekstvak 42">
              <a:extLst>
                <a:ext uri="{FF2B5EF4-FFF2-40B4-BE49-F238E27FC236}">
                  <a16:creationId xmlns:a16="http://schemas.microsoft.com/office/drawing/2014/main" id="{67A0EA30-627F-B88A-23E2-4B79C2820EAD}"/>
                </a:ext>
              </a:extLst>
            </p:cNvPr>
            <p:cNvSpPr txBox="1"/>
            <p:nvPr/>
          </p:nvSpPr>
          <p:spPr>
            <a:xfrm>
              <a:off x="36658848" y="1997133"/>
              <a:ext cx="11353798" cy="1384995"/>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Hier draait het erom wie er het dichtst bij het juiste antwoord zit. Zorg er vooral voor dat je niet gigantisch mis zit, want dat kan flink wat punten kosten!</a:t>
              </a:r>
            </a:p>
          </p:txBody>
        </p:sp>
        <p:sp>
          <p:nvSpPr>
            <p:cNvPr id="44" name="Tekstvak 43">
              <a:extLst>
                <a:ext uri="{FF2B5EF4-FFF2-40B4-BE49-F238E27FC236}">
                  <a16:creationId xmlns:a16="http://schemas.microsoft.com/office/drawing/2014/main" id="{2ED91639-5D48-7F9F-FCE6-AE5B919A864A}"/>
                </a:ext>
              </a:extLst>
            </p:cNvPr>
            <p:cNvSpPr txBox="1"/>
            <p:nvPr/>
          </p:nvSpPr>
          <p:spPr>
            <a:xfrm>
              <a:off x="53035318" y="768945"/>
              <a:ext cx="2760692"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Wie is het?</a:t>
              </a:r>
            </a:p>
          </p:txBody>
        </p:sp>
        <p:sp>
          <p:nvSpPr>
            <p:cNvPr id="45" name="Tekstvak 44">
              <a:extLst>
                <a:ext uri="{FF2B5EF4-FFF2-40B4-BE49-F238E27FC236}">
                  <a16:creationId xmlns:a16="http://schemas.microsoft.com/office/drawing/2014/main" id="{D69AA78D-B936-ABAA-F946-B27DCDD1FD8E}"/>
                </a:ext>
              </a:extLst>
            </p:cNvPr>
            <p:cNvSpPr txBox="1"/>
            <p:nvPr/>
          </p:nvSpPr>
          <p:spPr>
            <a:xfrm>
              <a:off x="48738763" y="1997133"/>
              <a:ext cx="11353798" cy="1815882"/>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In Wie is het? zien jullie een afbeelding van een bekende persoon of personage. De uitdaging is om te bepalen wie deze persoon is. De ronde bevat uiteenlopende figuren: van artiesten tot sporters, van televisiepersoonlijkheden tot historische figuren.</a:t>
              </a:r>
            </a:p>
          </p:txBody>
        </p:sp>
        <p:sp>
          <p:nvSpPr>
            <p:cNvPr id="46" name="Tekstvak 45">
              <a:extLst>
                <a:ext uri="{FF2B5EF4-FFF2-40B4-BE49-F238E27FC236}">
                  <a16:creationId xmlns:a16="http://schemas.microsoft.com/office/drawing/2014/main" id="{1895CB98-B29E-8D7C-5D49-191F309401CD}"/>
                </a:ext>
              </a:extLst>
            </p:cNvPr>
            <p:cNvSpPr txBox="1"/>
            <p:nvPr/>
          </p:nvSpPr>
          <p:spPr>
            <a:xfrm>
              <a:off x="64333772" y="768945"/>
              <a:ext cx="4323620"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Schattingsvragen</a:t>
              </a:r>
            </a:p>
          </p:txBody>
        </p:sp>
        <p:sp>
          <p:nvSpPr>
            <p:cNvPr id="47" name="Tekstvak 46">
              <a:extLst>
                <a:ext uri="{FF2B5EF4-FFF2-40B4-BE49-F238E27FC236}">
                  <a16:creationId xmlns:a16="http://schemas.microsoft.com/office/drawing/2014/main" id="{72F3199A-E6D3-6D89-6BCD-7DD457BABD8B}"/>
                </a:ext>
              </a:extLst>
            </p:cNvPr>
            <p:cNvSpPr txBox="1"/>
            <p:nvPr/>
          </p:nvSpPr>
          <p:spPr>
            <a:xfrm>
              <a:off x="60818678" y="1997133"/>
              <a:ext cx="11353798" cy="1384995"/>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Hier draait het erom wie er het dichtst bij het juiste antwoord zit. Zorg er vooral voor dat je niet gigantisch mis zit, want dat kan flink wat punten kosten!</a:t>
              </a:r>
            </a:p>
          </p:txBody>
        </p:sp>
      </p:grpSp>
      <p:sp>
        <p:nvSpPr>
          <p:cNvPr id="2" name="Rechthoek 1">
            <a:extLst>
              <a:ext uri="{FF2B5EF4-FFF2-40B4-BE49-F238E27FC236}">
                <a16:creationId xmlns:a16="http://schemas.microsoft.com/office/drawing/2014/main" id="{F0215C3C-AF69-F975-B271-C6DCD696742F}"/>
              </a:ext>
            </a:extLst>
          </p:cNvPr>
          <p:cNvSpPr/>
          <p:nvPr/>
        </p:nvSpPr>
        <p:spPr>
          <a:xfrm>
            <a:off x="-1047750" y="0"/>
            <a:ext cx="14287500" cy="1656412"/>
          </a:xfrm>
          <a:prstGeom prst="rect">
            <a:avLst/>
          </a:prstGeom>
          <a:solidFill>
            <a:schemeClr val="accent6">
              <a:lumMod val="60000"/>
              <a:lumOff val="40000"/>
              <a:alpha val="6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grpSp>
        <p:nvGrpSpPr>
          <p:cNvPr id="9" name="Groep 8">
            <a:extLst>
              <a:ext uri="{FF2B5EF4-FFF2-40B4-BE49-F238E27FC236}">
                <a16:creationId xmlns:a16="http://schemas.microsoft.com/office/drawing/2014/main" id="{CC4DE923-83E2-191D-9BBF-56870B467F5E}"/>
              </a:ext>
            </a:extLst>
          </p:cNvPr>
          <p:cNvGrpSpPr/>
          <p:nvPr/>
        </p:nvGrpSpPr>
        <p:grpSpPr>
          <a:xfrm>
            <a:off x="5638800" y="371006"/>
            <a:ext cx="6403668" cy="914400"/>
            <a:chOff x="5638800" y="371006"/>
            <a:chExt cx="6403668" cy="914400"/>
          </a:xfrm>
        </p:grpSpPr>
        <p:pic>
          <p:nvPicPr>
            <p:cNvPr id="12" name="Graphic 11" descr="Verward persoon met effen opvulling">
              <a:extLst>
                <a:ext uri="{FF2B5EF4-FFF2-40B4-BE49-F238E27FC236}">
                  <a16:creationId xmlns:a16="http://schemas.microsoft.com/office/drawing/2014/main" id="{445C7B5C-D03E-2450-5E37-494AE4A3E9A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28068" y="371006"/>
              <a:ext cx="914400" cy="914400"/>
            </a:xfrm>
            <a:prstGeom prst="rect">
              <a:avLst/>
            </a:prstGeom>
            <a:effectLst>
              <a:outerShdw blurRad="50800" dist="38100" dir="2700000" algn="tl" rotWithShape="0">
                <a:prstClr val="black">
                  <a:alpha val="40000"/>
                </a:prstClr>
              </a:outerShdw>
            </a:effectLst>
          </p:spPr>
        </p:pic>
        <p:pic>
          <p:nvPicPr>
            <p:cNvPr id="13" name="Graphic 12" descr="Vraagteken met effen opvulling">
              <a:extLst>
                <a:ext uri="{FF2B5EF4-FFF2-40B4-BE49-F238E27FC236}">
                  <a16:creationId xmlns:a16="http://schemas.microsoft.com/office/drawing/2014/main" id="{A0EE22DF-6791-AC3B-15F2-F874AD1F0A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55751" y="371006"/>
              <a:ext cx="914400" cy="914400"/>
            </a:xfrm>
            <a:prstGeom prst="rect">
              <a:avLst/>
            </a:prstGeom>
            <a:effectLst>
              <a:outerShdw blurRad="50800" dist="38100" dir="2700000" algn="tl" rotWithShape="0">
                <a:prstClr val="black">
                  <a:alpha val="40000"/>
                </a:prstClr>
              </a:outerShdw>
            </a:effectLst>
          </p:spPr>
        </p:pic>
        <p:pic>
          <p:nvPicPr>
            <p:cNvPr id="14" name="Graphic 13" descr="Radiomicrofoon met effen opvulling">
              <a:extLst>
                <a:ext uri="{FF2B5EF4-FFF2-40B4-BE49-F238E27FC236}">
                  <a16:creationId xmlns:a16="http://schemas.microsoft.com/office/drawing/2014/main" id="{C675A1E4-5A85-0B1C-AD47-B7C9952F25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83434" y="371006"/>
              <a:ext cx="914400" cy="914400"/>
            </a:xfrm>
            <a:prstGeom prst="rect">
              <a:avLst/>
            </a:prstGeom>
            <a:effectLst>
              <a:outerShdw blurRad="50800" dist="38100" dir="2700000" algn="tl" rotWithShape="0">
                <a:prstClr val="black">
                  <a:alpha val="40000"/>
                </a:prstClr>
              </a:outerShdw>
            </a:effectLst>
          </p:spPr>
        </p:pic>
        <p:pic>
          <p:nvPicPr>
            <p:cNvPr id="15" name="Graphic 14" descr="Volume met effen opvulling">
              <a:extLst>
                <a:ext uri="{FF2B5EF4-FFF2-40B4-BE49-F238E27FC236}">
                  <a16:creationId xmlns:a16="http://schemas.microsoft.com/office/drawing/2014/main" id="{3A54C459-759A-BE10-2F1D-E476CA52400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38800" y="371006"/>
              <a:ext cx="914400" cy="914400"/>
            </a:xfrm>
            <a:prstGeom prst="rect">
              <a:avLst/>
            </a:prstGeom>
            <a:effectLst>
              <a:outerShdw blurRad="50800" dist="38100" dir="2700000" algn="tl" rotWithShape="0">
                <a:prstClr val="black">
                  <a:alpha val="40000"/>
                </a:prstClr>
              </a:outerShdw>
            </a:effectLst>
          </p:spPr>
        </p:pic>
        <p:pic>
          <p:nvPicPr>
            <p:cNvPr id="16" name="Graphic 15" descr="Hersenen met effen opvulling">
              <a:extLst>
                <a:ext uri="{FF2B5EF4-FFF2-40B4-BE49-F238E27FC236}">
                  <a16:creationId xmlns:a16="http://schemas.microsoft.com/office/drawing/2014/main" id="{A041119F-D0CA-B3A2-E846-DD40A3E588F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11117" y="371006"/>
              <a:ext cx="914400" cy="914400"/>
            </a:xfrm>
            <a:prstGeom prst="rect">
              <a:avLst/>
            </a:prstGeom>
            <a:effectLst>
              <a:outerShdw blurRad="50800" dist="38100" dir="2700000" algn="tl" rotWithShape="0">
                <a:prstClr val="black">
                  <a:alpha val="40000"/>
                </a:prstClr>
              </a:outerShdw>
            </a:effectLst>
          </p:spPr>
        </p:pic>
      </p:grpSp>
      <p:sp>
        <p:nvSpPr>
          <p:cNvPr id="54" name="Gelijkbenige driehoek 53">
            <a:extLst>
              <a:ext uri="{FF2B5EF4-FFF2-40B4-BE49-F238E27FC236}">
                <a16:creationId xmlns:a16="http://schemas.microsoft.com/office/drawing/2014/main" id="{7B9D347E-F88C-9E61-2DA8-0A4D7585FF4F}"/>
              </a:ext>
            </a:extLst>
          </p:cNvPr>
          <p:cNvSpPr/>
          <p:nvPr/>
        </p:nvSpPr>
        <p:spPr>
          <a:xfrm rot="10800000">
            <a:off x="5688219" y="-543394"/>
            <a:ext cx="822620" cy="914400"/>
          </a:xfrm>
          <a:prstGeom prst="triangl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5649866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2.29167E-6 1.11111E-6 L -0.98294 -0.00046 " pathEditMode="relative" rAng="0" ptsTypes="AA">
                                      <p:cBhvr>
                                        <p:cTn id="6" dur="2000" fill="hold"/>
                                        <p:tgtEl>
                                          <p:spTgt spid="48"/>
                                        </p:tgtEl>
                                        <p:attrNameLst>
                                          <p:attrName>ppt_x</p:attrName>
                                          <p:attrName>ppt_y</p:attrName>
                                        </p:attrNameLst>
                                      </p:cBhvr>
                                      <p:rCtr x="-49154" y="-23"/>
                                    </p:animMotion>
                                  </p:childTnLst>
                                </p:cTn>
                              </p:par>
                              <p:par>
                                <p:cTn id="7" presetID="35" presetClass="path" presetSubtype="0" accel="50000" decel="50000" fill="hold" nodeType="withEffect">
                                  <p:stCondLst>
                                    <p:cond delay="0"/>
                                  </p:stCondLst>
                                  <p:childTnLst>
                                    <p:animMotion origin="layout" path="M -2.08333E-7 -3.33333E-6 L -0.11667 0.00139 " pathEditMode="relative" rAng="0" ptsTypes="AA">
                                      <p:cBhvr>
                                        <p:cTn id="8" dur="2000" fill="hold"/>
                                        <p:tgtEl>
                                          <p:spTgt spid="9"/>
                                        </p:tgtEl>
                                        <p:attrNameLst>
                                          <p:attrName>ppt_x</p:attrName>
                                          <p:attrName>ppt_y</p:attrName>
                                        </p:attrNameLst>
                                      </p:cBhvr>
                                      <p:rCtr x="-5833" y="69"/>
                                    </p:animMotion>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0.98294 -0.00046 L -1.98086 0.00046 " pathEditMode="relative" rAng="0" ptsTypes="AA">
                                      <p:cBhvr>
                                        <p:cTn id="12" dur="2000" fill="hold"/>
                                        <p:tgtEl>
                                          <p:spTgt spid="48"/>
                                        </p:tgtEl>
                                        <p:attrNameLst>
                                          <p:attrName>ppt_x</p:attrName>
                                          <p:attrName>ppt_y</p:attrName>
                                        </p:attrNameLst>
                                      </p:cBhvr>
                                      <p:rCtr x="-49896" y="46"/>
                                    </p:animMotion>
                                  </p:childTnLst>
                                </p:cTn>
                              </p:par>
                              <p:par>
                                <p:cTn id="13" presetID="35" presetClass="path" presetSubtype="0" accel="50000" decel="50000" fill="hold" nodeType="withEffect">
                                  <p:stCondLst>
                                    <p:cond delay="0"/>
                                  </p:stCondLst>
                                  <p:childTnLst>
                                    <p:animMotion origin="layout" path="M -0.11667 0.00139 L -0.22513 0.00278 " pathEditMode="relative" rAng="0" ptsTypes="AA">
                                      <p:cBhvr>
                                        <p:cTn id="14" dur="2000" fill="hold"/>
                                        <p:tgtEl>
                                          <p:spTgt spid="9"/>
                                        </p:tgtEl>
                                        <p:attrNameLst>
                                          <p:attrName>ppt_x</p:attrName>
                                          <p:attrName>ppt_y</p:attrName>
                                        </p:attrNameLst>
                                      </p:cBhvr>
                                      <p:rCtr x="-5430" y="69"/>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1.98086 0.00046 L -2.96667 0.00092 " pathEditMode="relative" rAng="0" ptsTypes="AA">
                                      <p:cBhvr>
                                        <p:cTn id="18" dur="2000" fill="hold"/>
                                        <p:tgtEl>
                                          <p:spTgt spid="48"/>
                                        </p:tgtEl>
                                        <p:attrNameLst>
                                          <p:attrName>ppt_x</p:attrName>
                                          <p:attrName>ppt_y</p:attrName>
                                        </p:attrNameLst>
                                      </p:cBhvr>
                                      <p:rCtr x="-49297" y="23"/>
                                    </p:animMotion>
                                  </p:childTnLst>
                                </p:cTn>
                              </p:par>
                              <p:par>
                                <p:cTn id="19" presetID="35" presetClass="path" presetSubtype="0" accel="50000" decel="50000" fill="hold" nodeType="withEffect">
                                  <p:stCondLst>
                                    <p:cond delay="0"/>
                                  </p:stCondLst>
                                  <p:childTnLst>
                                    <p:animMotion origin="layout" path="M -0.22513 0.00278 L -0.33932 0.00695 " pathEditMode="relative" rAng="0" ptsTypes="AA">
                                      <p:cBhvr>
                                        <p:cTn id="20" dur="2000" fill="hold"/>
                                        <p:tgtEl>
                                          <p:spTgt spid="9"/>
                                        </p:tgtEl>
                                        <p:attrNameLst>
                                          <p:attrName>ppt_x</p:attrName>
                                          <p:attrName>ppt_y</p:attrName>
                                        </p:attrNameLst>
                                      </p:cBhvr>
                                      <p:rCtr x="-5716" y="208"/>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2.96667 0.00092 L -3.94896 1.11111E-6 " pathEditMode="relative" rAng="0" ptsTypes="AA">
                                      <p:cBhvr>
                                        <p:cTn id="24" dur="2000" fill="hold"/>
                                        <p:tgtEl>
                                          <p:spTgt spid="48"/>
                                        </p:tgtEl>
                                        <p:attrNameLst>
                                          <p:attrName>ppt_x</p:attrName>
                                          <p:attrName>ppt_y</p:attrName>
                                        </p:attrNameLst>
                                      </p:cBhvr>
                                      <p:rCtr x="-49115" y="-46"/>
                                    </p:animMotion>
                                  </p:childTnLst>
                                </p:cTn>
                              </p:par>
                              <p:par>
                                <p:cTn id="25" presetID="42" presetClass="path" presetSubtype="0" accel="50000" decel="50000" fill="hold" nodeType="withEffect">
                                  <p:stCondLst>
                                    <p:cond delay="0"/>
                                  </p:stCondLst>
                                  <p:childTnLst>
                                    <p:animMotion origin="layout" path="M -0.33932 0.00695 L -0.44987 0.00278 " pathEditMode="relative" rAng="0" ptsTypes="AA">
                                      <p:cBhvr>
                                        <p:cTn id="26" dur="2000" fill="hold"/>
                                        <p:tgtEl>
                                          <p:spTgt spid="9"/>
                                        </p:tgtEl>
                                        <p:attrNameLst>
                                          <p:attrName>ppt_x</p:attrName>
                                          <p:attrName>ppt_y</p:attrName>
                                        </p:attrNameLst>
                                      </p:cBhvr>
                                      <p:rCtr x="-5534" y="-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A3857-654B-9BF1-A54B-7FDFCD5FBD89}"/>
            </a:ext>
          </a:extLst>
        </p:cNvPr>
        <p:cNvGrpSpPr/>
        <p:nvPr/>
      </p:nvGrpSpPr>
      <p:grpSpPr>
        <a:xfrm>
          <a:off x="0" y="0"/>
          <a:ext cx="0" cy="0"/>
          <a:chOff x="0" y="0"/>
          <a:chExt cx="0" cy="0"/>
        </a:xfrm>
      </p:grpSpPr>
      <p:sp>
        <p:nvSpPr>
          <p:cNvPr id="32" name="Pijl: vijfhoek 31">
            <a:extLst>
              <a:ext uri="{FF2B5EF4-FFF2-40B4-BE49-F238E27FC236}">
                <a16:creationId xmlns:a16="http://schemas.microsoft.com/office/drawing/2014/main" id="{F3E9BBD5-D3F8-3EF2-1506-DF08BD9E68EF}"/>
              </a:ext>
            </a:extLst>
          </p:cNvPr>
          <p:cNvSpPr/>
          <p:nvPr/>
        </p:nvSpPr>
        <p:spPr>
          <a:xfrm>
            <a:off x="7404498" y="3908418"/>
            <a:ext cx="4001104" cy="708890"/>
          </a:xfrm>
          <a:prstGeom prst="homePlate">
            <a:avLst>
              <a:gd name="adj" fmla="val 36957"/>
            </a:avLst>
          </a:prstGeom>
          <a:solidFill>
            <a:schemeClr val="accent6">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a:t>83.800.000</a:t>
            </a:r>
          </a:p>
        </p:txBody>
      </p:sp>
      <p:sp>
        <p:nvSpPr>
          <p:cNvPr id="33" name="Pijl: vijfhoek 32">
            <a:extLst>
              <a:ext uri="{FF2B5EF4-FFF2-40B4-BE49-F238E27FC236}">
                <a16:creationId xmlns:a16="http://schemas.microsoft.com/office/drawing/2014/main" id="{CE3B9B68-9FCC-365B-11B1-A54F6D6AD5BD}"/>
              </a:ext>
            </a:extLst>
          </p:cNvPr>
          <p:cNvSpPr/>
          <p:nvPr/>
        </p:nvSpPr>
        <p:spPr>
          <a:xfrm>
            <a:off x="7423067" y="5334426"/>
            <a:ext cx="4001104" cy="708890"/>
          </a:xfrm>
          <a:prstGeom prst="homePlate">
            <a:avLst>
              <a:gd name="adj" fmla="val 36957"/>
            </a:avLst>
          </a:prstGeom>
          <a:solidFill>
            <a:schemeClr val="accent6">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a:t>98.900.000</a:t>
            </a:r>
          </a:p>
        </p:txBody>
      </p:sp>
      <p:pic>
        <p:nvPicPr>
          <p:cNvPr id="27" name="Afbeelding 26">
            <a:extLst>
              <a:ext uri="{FF2B5EF4-FFF2-40B4-BE49-F238E27FC236}">
                <a16:creationId xmlns:a16="http://schemas.microsoft.com/office/drawing/2014/main" id="{826C9DA1-7C57-3DCF-D04F-6CEF4446C8EE}"/>
              </a:ext>
            </a:extLst>
          </p:cNvPr>
          <p:cNvPicPr>
            <a:picLocks noChangeAspect="1"/>
          </p:cNvPicPr>
          <p:nvPr/>
        </p:nvPicPr>
        <p:blipFill>
          <a:blip r:embed="rId3">
            <a:extLst>
              <a:ext uri="{28A0092B-C50C-407E-A947-70E740481C1C}">
                <a14:useLocalDpi xmlns:a14="http://schemas.microsoft.com/office/drawing/2010/main" val="0"/>
              </a:ext>
            </a:extLst>
          </a:blip>
          <a:srcRect l="219" r="219"/>
          <a:stretch/>
        </p:blipFill>
        <p:spPr>
          <a:xfrm>
            <a:off x="1" y="0"/>
            <a:ext cx="7216589" cy="6858000"/>
          </a:xfrm>
          <a:custGeom>
            <a:avLst/>
            <a:gdLst>
              <a:gd name="csX0" fmla="*/ 0 w 6097342"/>
              <a:gd name="csY0" fmla="*/ 0 h 6858000"/>
              <a:gd name="csX1" fmla="*/ 6097342 w 6097342"/>
              <a:gd name="csY1" fmla="*/ 0 h 6858000"/>
              <a:gd name="csX2" fmla="*/ 6097342 w 6097342"/>
              <a:gd name="csY2" fmla="*/ 6858000 h 6858000"/>
              <a:gd name="csX3" fmla="*/ 0 w 6097342"/>
              <a:gd name="csY3" fmla="*/ 6858000 h 6858000"/>
            </a:gdLst>
            <a:ahLst/>
            <a:cxnLst>
              <a:cxn ang="0">
                <a:pos x="csX0" y="csY0"/>
              </a:cxn>
              <a:cxn ang="0">
                <a:pos x="csX1" y="csY1"/>
              </a:cxn>
              <a:cxn ang="0">
                <a:pos x="csX2" y="csY2"/>
              </a:cxn>
              <a:cxn ang="0">
                <a:pos x="csX3" y="csY3"/>
              </a:cxn>
            </a:cxnLst>
            <a:rect l="l" t="t" r="r" b="b"/>
            <a:pathLst>
              <a:path w="6097342" h="6858000">
                <a:moveTo>
                  <a:pt x="0" y="0"/>
                </a:moveTo>
                <a:lnTo>
                  <a:pt x="6097342" y="0"/>
                </a:lnTo>
                <a:lnTo>
                  <a:pt x="6097342" y="6858000"/>
                </a:lnTo>
                <a:lnTo>
                  <a:pt x="0" y="6858000"/>
                </a:lnTo>
                <a:close/>
              </a:path>
            </a:pathLst>
          </a:custGeom>
        </p:spPr>
      </p:pic>
      <p:sp>
        <p:nvSpPr>
          <p:cNvPr id="30" name="Pijl: vijfhoek 29">
            <a:extLst>
              <a:ext uri="{FF2B5EF4-FFF2-40B4-BE49-F238E27FC236}">
                <a16:creationId xmlns:a16="http://schemas.microsoft.com/office/drawing/2014/main" id="{0519DDA3-536B-64B6-3599-13B8A9DCFC10}"/>
              </a:ext>
            </a:extLst>
          </p:cNvPr>
          <p:cNvSpPr/>
          <p:nvPr/>
        </p:nvSpPr>
        <p:spPr>
          <a:xfrm>
            <a:off x="1129570" y="3908418"/>
            <a:ext cx="4001104" cy="708890"/>
          </a:xfrm>
          <a:prstGeom prst="homePlate">
            <a:avLst>
              <a:gd name="adj" fmla="val 36957"/>
            </a:avLst>
          </a:prstGeom>
          <a:solidFill>
            <a:schemeClr val="accent6">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a:t>80.300.000</a:t>
            </a:r>
          </a:p>
        </p:txBody>
      </p:sp>
      <p:sp>
        <p:nvSpPr>
          <p:cNvPr id="31" name="Pijl: vijfhoek 30">
            <a:extLst>
              <a:ext uri="{FF2B5EF4-FFF2-40B4-BE49-F238E27FC236}">
                <a16:creationId xmlns:a16="http://schemas.microsoft.com/office/drawing/2014/main" id="{D0AA6AC1-EEF0-69F0-82B9-4743A938E84F}"/>
              </a:ext>
            </a:extLst>
          </p:cNvPr>
          <p:cNvSpPr/>
          <p:nvPr/>
        </p:nvSpPr>
        <p:spPr>
          <a:xfrm>
            <a:off x="1148139" y="5334426"/>
            <a:ext cx="4001104" cy="708890"/>
          </a:xfrm>
          <a:prstGeom prst="homePlate">
            <a:avLst>
              <a:gd name="adj" fmla="val 36957"/>
            </a:avLst>
          </a:prstGeom>
          <a:solidFill>
            <a:schemeClr val="accent6">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a:t>95.100.000</a:t>
            </a:r>
          </a:p>
        </p:txBody>
      </p:sp>
      <p:pic>
        <p:nvPicPr>
          <p:cNvPr id="21" name="Afbeelding 20">
            <a:extLst>
              <a:ext uri="{FF2B5EF4-FFF2-40B4-BE49-F238E27FC236}">
                <a16:creationId xmlns:a16="http://schemas.microsoft.com/office/drawing/2014/main" id="{202113BE-4263-699F-D7E3-1D67EAE51C07}"/>
              </a:ext>
            </a:extLst>
          </p:cNvPr>
          <p:cNvPicPr>
            <a:picLocks noChangeAspect="1"/>
          </p:cNvPicPr>
          <p:nvPr/>
        </p:nvPicPr>
        <p:blipFill>
          <a:blip r:embed="rId4">
            <a:extLst>
              <a:ext uri="{28A0092B-C50C-407E-A947-70E740481C1C}">
                <a14:useLocalDpi xmlns:a14="http://schemas.microsoft.com/office/drawing/2010/main" val="0"/>
              </a:ext>
            </a:extLst>
          </a:blip>
          <a:srcRect r="92276"/>
          <a:stretch>
            <a:fillRect/>
          </a:stretch>
        </p:blipFill>
        <p:spPr>
          <a:xfrm>
            <a:off x="-1" y="25121"/>
            <a:ext cx="941662" cy="6832879"/>
          </a:xfrm>
          <a:prstGeom prst="rect">
            <a:avLst/>
          </a:prstGeom>
        </p:spPr>
      </p:pic>
      <p:grpSp>
        <p:nvGrpSpPr>
          <p:cNvPr id="50" name="Groep 49">
            <a:extLst>
              <a:ext uri="{FF2B5EF4-FFF2-40B4-BE49-F238E27FC236}">
                <a16:creationId xmlns:a16="http://schemas.microsoft.com/office/drawing/2014/main" id="{BD0D0932-DB4C-43A4-AC12-040DDEED2B4A}"/>
              </a:ext>
            </a:extLst>
          </p:cNvPr>
          <p:cNvGrpSpPr/>
          <p:nvPr/>
        </p:nvGrpSpPr>
        <p:grpSpPr>
          <a:xfrm>
            <a:off x="-1" y="-672647"/>
            <a:ext cx="12192000" cy="4192855"/>
            <a:chOff x="-1" y="-672647"/>
            <a:chExt cx="12192000" cy="4192855"/>
          </a:xfrm>
        </p:grpSpPr>
        <p:sp>
          <p:nvSpPr>
            <p:cNvPr id="46" name="Rechthoek 45">
              <a:extLst>
                <a:ext uri="{FF2B5EF4-FFF2-40B4-BE49-F238E27FC236}">
                  <a16:creationId xmlns:a16="http://schemas.microsoft.com/office/drawing/2014/main" id="{52E85753-0C6F-3122-8209-B1A05C0B4F99}"/>
                </a:ext>
              </a:extLst>
            </p:cNvPr>
            <p:cNvSpPr/>
            <p:nvPr/>
          </p:nvSpPr>
          <p:spPr>
            <a:xfrm>
              <a:off x="-1" y="-672647"/>
              <a:ext cx="12192000" cy="4192855"/>
            </a:xfrm>
            <a:prstGeom prst="rect">
              <a:avLst/>
            </a:prstGeom>
            <a:solidFill>
              <a:schemeClr val="accent6">
                <a:lumMod val="20000"/>
                <a:lumOff val="8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7" name="Tekstvak 46">
              <a:extLst>
                <a:ext uri="{FF2B5EF4-FFF2-40B4-BE49-F238E27FC236}">
                  <a16:creationId xmlns:a16="http://schemas.microsoft.com/office/drawing/2014/main" id="{86B9C4FF-5FD0-E725-64DC-DD8E9EC738BE}"/>
                </a:ext>
              </a:extLst>
            </p:cNvPr>
            <p:cNvSpPr txBox="1"/>
            <p:nvPr/>
          </p:nvSpPr>
          <p:spPr>
            <a:xfrm>
              <a:off x="355475" y="1864446"/>
              <a:ext cx="3692036" cy="646331"/>
            </a:xfrm>
            <a:prstGeom prst="rect">
              <a:avLst/>
            </a:prstGeom>
            <a:noFill/>
          </p:spPr>
          <p:txBody>
            <a:bodyPr wrap="none" rtlCol="0">
              <a:spAutoFit/>
            </a:bodyPr>
            <a:lstStyle/>
            <a:p>
              <a:r>
                <a:rPr lang="nl-NL" sz="3600" dirty="0">
                  <a:ln>
                    <a:solidFill>
                      <a:schemeClr val="bg1"/>
                    </a:solidFill>
                  </a:ln>
                  <a:solidFill>
                    <a:schemeClr val="bg1"/>
                  </a:solidFill>
                  <a:effectLst>
                    <a:outerShdw blurRad="50800" dist="38100" dir="2700000" algn="tl" rotWithShape="0">
                      <a:prstClr val="black">
                        <a:alpha val="40000"/>
                      </a:prstClr>
                    </a:outerShdw>
                  </a:effectLst>
                </a:rPr>
                <a:t>Schattingsronde</a:t>
              </a:r>
              <a:endParaRPr lang="nl-NL" sz="2400" dirty="0">
                <a:ln>
                  <a:solidFill>
                    <a:schemeClr val="bg1"/>
                  </a:solidFill>
                </a:ln>
                <a:solidFill>
                  <a:schemeClr val="bg1"/>
                </a:solidFill>
                <a:effectLst>
                  <a:outerShdw blurRad="50800" dist="38100" dir="2700000" algn="tl" rotWithShape="0">
                    <a:prstClr val="black">
                      <a:alpha val="40000"/>
                    </a:prstClr>
                  </a:outerShdw>
                </a:effectLst>
              </a:endParaRPr>
            </a:p>
          </p:txBody>
        </p:sp>
        <p:sp>
          <p:nvSpPr>
            <p:cNvPr id="48" name="Tekstvak 47">
              <a:extLst>
                <a:ext uri="{FF2B5EF4-FFF2-40B4-BE49-F238E27FC236}">
                  <a16:creationId xmlns:a16="http://schemas.microsoft.com/office/drawing/2014/main" id="{4F30D3B7-59D9-0438-9B5F-55784C0C3F04}"/>
                </a:ext>
              </a:extLst>
            </p:cNvPr>
            <p:cNvSpPr txBox="1"/>
            <p:nvPr/>
          </p:nvSpPr>
          <p:spPr>
            <a:xfrm>
              <a:off x="355475" y="2706302"/>
              <a:ext cx="5070619" cy="461665"/>
            </a:xfrm>
            <a:prstGeom prst="rect">
              <a:avLst/>
            </a:prstGeom>
            <a:noFill/>
            <a:ln>
              <a:noFill/>
            </a:ln>
            <a:effectLst/>
          </p:spPr>
          <p:txBody>
            <a:bodyPr wrap="none" rtlCol="0">
              <a:spAutoFit/>
            </a:bodyPr>
            <a:lstStyle/>
            <a:p>
              <a:r>
                <a:rPr lang="nl-NL" sz="2400" dirty="0">
                  <a:ln>
                    <a:solidFill>
                      <a:schemeClr val="bg1"/>
                    </a:solidFill>
                  </a:ln>
                  <a:solidFill>
                    <a:schemeClr val="bg1"/>
                  </a:solidFill>
                  <a:effectLst>
                    <a:outerShdw blurRad="50800" dist="38100" dir="2700000" algn="tl" rotWithShape="0">
                      <a:prstClr val="black">
                        <a:alpha val="40000"/>
                      </a:prstClr>
                    </a:outerShdw>
                  </a:effectLst>
                </a:rPr>
                <a:t>Hoeveel inwoners heeft Duitsland?</a:t>
              </a:r>
            </a:p>
          </p:txBody>
        </p:sp>
      </p:grpSp>
      <p:grpSp>
        <p:nvGrpSpPr>
          <p:cNvPr id="11" name="Groep 10">
            <a:extLst>
              <a:ext uri="{FF2B5EF4-FFF2-40B4-BE49-F238E27FC236}">
                <a16:creationId xmlns:a16="http://schemas.microsoft.com/office/drawing/2014/main" id="{B341AF83-8976-FFF9-AF08-7E8700CDDC5E}"/>
              </a:ext>
            </a:extLst>
          </p:cNvPr>
          <p:cNvGrpSpPr/>
          <p:nvPr/>
        </p:nvGrpSpPr>
        <p:grpSpPr>
          <a:xfrm>
            <a:off x="577424" y="3677076"/>
            <a:ext cx="894008" cy="1173162"/>
            <a:chOff x="4038600" y="2973457"/>
            <a:chExt cx="774700" cy="1041400"/>
          </a:xfrm>
        </p:grpSpPr>
        <p:sp>
          <p:nvSpPr>
            <p:cNvPr id="10" name="Rechthoek: afgeronde hoeken 9">
              <a:extLst>
                <a:ext uri="{FF2B5EF4-FFF2-40B4-BE49-F238E27FC236}">
                  <a16:creationId xmlns:a16="http://schemas.microsoft.com/office/drawing/2014/main" id="{F81BC947-349F-698A-DC5E-AABD4902392A}"/>
                </a:ext>
              </a:extLst>
            </p:cNvPr>
            <p:cNvSpPr/>
            <p:nvPr/>
          </p:nvSpPr>
          <p:spPr>
            <a:xfrm>
              <a:off x="4038600" y="2973457"/>
              <a:ext cx="774700" cy="1041400"/>
            </a:xfrm>
            <a:prstGeom prst="roundRect">
              <a:avLst>
                <a:gd name="adj" fmla="val 50000"/>
              </a:avLst>
            </a:prstGeom>
            <a:solidFill>
              <a:schemeClr val="accent6"/>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3" name="Tekstvak 2">
              <a:extLst>
                <a:ext uri="{FF2B5EF4-FFF2-40B4-BE49-F238E27FC236}">
                  <a16:creationId xmlns:a16="http://schemas.microsoft.com/office/drawing/2014/main" id="{17088693-BD02-4CCB-602B-C2E58AF35835}"/>
                </a:ext>
              </a:extLst>
            </p:cNvPr>
            <p:cNvSpPr txBox="1"/>
            <p:nvPr/>
          </p:nvSpPr>
          <p:spPr>
            <a:xfrm>
              <a:off x="4163698" y="2973457"/>
              <a:ext cx="524503" cy="1041400"/>
            </a:xfrm>
            <a:prstGeom prst="rect">
              <a:avLst/>
            </a:prstGeom>
            <a:noFill/>
          </p:spPr>
          <p:txBody>
            <a:bodyPr wrap="square" rtlCol="0" anchor="ctr" anchorCtr="1">
              <a:noAutofit/>
            </a:bodyPr>
            <a:lstStyle/>
            <a:p>
              <a:pPr algn="ctr"/>
              <a:r>
                <a:rPr lang="nl-NL" sz="6000" dirty="0">
                  <a:solidFill>
                    <a:schemeClr val="bg1"/>
                  </a:solidFill>
                </a:rPr>
                <a:t>A</a:t>
              </a:r>
            </a:p>
          </p:txBody>
        </p:sp>
      </p:grpSp>
      <p:grpSp>
        <p:nvGrpSpPr>
          <p:cNvPr id="12" name="Groep 11">
            <a:extLst>
              <a:ext uri="{FF2B5EF4-FFF2-40B4-BE49-F238E27FC236}">
                <a16:creationId xmlns:a16="http://schemas.microsoft.com/office/drawing/2014/main" id="{10128298-B30A-BE1D-6DA4-3595A8EBE387}"/>
              </a:ext>
            </a:extLst>
          </p:cNvPr>
          <p:cNvGrpSpPr/>
          <p:nvPr/>
        </p:nvGrpSpPr>
        <p:grpSpPr>
          <a:xfrm>
            <a:off x="6673424" y="3677076"/>
            <a:ext cx="894008" cy="1173162"/>
            <a:chOff x="4038600" y="2973457"/>
            <a:chExt cx="774700" cy="1041400"/>
          </a:xfrm>
        </p:grpSpPr>
        <p:sp>
          <p:nvSpPr>
            <p:cNvPr id="13" name="Rechthoek: afgeronde hoeken 12">
              <a:extLst>
                <a:ext uri="{FF2B5EF4-FFF2-40B4-BE49-F238E27FC236}">
                  <a16:creationId xmlns:a16="http://schemas.microsoft.com/office/drawing/2014/main" id="{B2CCEAB3-E293-C16A-04E7-A8E4D80D52DC}"/>
                </a:ext>
              </a:extLst>
            </p:cNvPr>
            <p:cNvSpPr/>
            <p:nvPr/>
          </p:nvSpPr>
          <p:spPr>
            <a:xfrm>
              <a:off x="4038600" y="2973457"/>
              <a:ext cx="774700" cy="1041400"/>
            </a:xfrm>
            <a:prstGeom prst="roundRect">
              <a:avLst>
                <a:gd name="adj" fmla="val 50000"/>
              </a:avLst>
            </a:prstGeom>
            <a:solidFill>
              <a:schemeClr val="accent6"/>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4" name="Tekstvak 13">
              <a:extLst>
                <a:ext uri="{FF2B5EF4-FFF2-40B4-BE49-F238E27FC236}">
                  <a16:creationId xmlns:a16="http://schemas.microsoft.com/office/drawing/2014/main" id="{C8E24CB3-078C-30C5-790E-50676A1E8770}"/>
                </a:ext>
              </a:extLst>
            </p:cNvPr>
            <p:cNvSpPr txBox="1"/>
            <p:nvPr/>
          </p:nvSpPr>
          <p:spPr>
            <a:xfrm>
              <a:off x="4163698" y="2973457"/>
              <a:ext cx="524503" cy="1041400"/>
            </a:xfrm>
            <a:prstGeom prst="rect">
              <a:avLst/>
            </a:prstGeom>
            <a:noFill/>
          </p:spPr>
          <p:txBody>
            <a:bodyPr wrap="square" rtlCol="0" anchor="ctr" anchorCtr="1">
              <a:noAutofit/>
            </a:bodyPr>
            <a:lstStyle/>
            <a:p>
              <a:pPr algn="ctr"/>
              <a:r>
                <a:rPr lang="nl-NL" sz="6000" dirty="0">
                  <a:solidFill>
                    <a:schemeClr val="bg1"/>
                  </a:solidFill>
                </a:rPr>
                <a:t>B</a:t>
              </a:r>
            </a:p>
          </p:txBody>
        </p:sp>
      </p:grpSp>
      <p:grpSp>
        <p:nvGrpSpPr>
          <p:cNvPr id="15" name="Groep 14">
            <a:extLst>
              <a:ext uri="{FF2B5EF4-FFF2-40B4-BE49-F238E27FC236}">
                <a16:creationId xmlns:a16="http://schemas.microsoft.com/office/drawing/2014/main" id="{7A7CA4DE-4576-3640-1B8D-F78315EE5A30}"/>
              </a:ext>
            </a:extLst>
          </p:cNvPr>
          <p:cNvGrpSpPr/>
          <p:nvPr/>
        </p:nvGrpSpPr>
        <p:grpSpPr>
          <a:xfrm>
            <a:off x="594651" y="5103084"/>
            <a:ext cx="894008" cy="1173162"/>
            <a:chOff x="4038600" y="2973457"/>
            <a:chExt cx="774700" cy="1041400"/>
          </a:xfrm>
        </p:grpSpPr>
        <p:sp>
          <p:nvSpPr>
            <p:cNvPr id="16" name="Rechthoek: afgeronde hoeken 15">
              <a:extLst>
                <a:ext uri="{FF2B5EF4-FFF2-40B4-BE49-F238E27FC236}">
                  <a16:creationId xmlns:a16="http://schemas.microsoft.com/office/drawing/2014/main" id="{D72AFCF4-1DB3-1DE0-4E91-759E83A3D8A5}"/>
                </a:ext>
              </a:extLst>
            </p:cNvPr>
            <p:cNvSpPr/>
            <p:nvPr/>
          </p:nvSpPr>
          <p:spPr>
            <a:xfrm>
              <a:off x="4038600" y="2973457"/>
              <a:ext cx="774700" cy="1041400"/>
            </a:xfrm>
            <a:prstGeom prst="roundRect">
              <a:avLst>
                <a:gd name="adj" fmla="val 50000"/>
              </a:avLst>
            </a:prstGeom>
            <a:solidFill>
              <a:schemeClr val="accent6"/>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7" name="Tekstvak 16">
              <a:extLst>
                <a:ext uri="{FF2B5EF4-FFF2-40B4-BE49-F238E27FC236}">
                  <a16:creationId xmlns:a16="http://schemas.microsoft.com/office/drawing/2014/main" id="{B86CEDE0-DE1B-D176-8D53-927B24653324}"/>
                </a:ext>
              </a:extLst>
            </p:cNvPr>
            <p:cNvSpPr txBox="1"/>
            <p:nvPr/>
          </p:nvSpPr>
          <p:spPr>
            <a:xfrm>
              <a:off x="4163698" y="2973457"/>
              <a:ext cx="524503" cy="1041400"/>
            </a:xfrm>
            <a:prstGeom prst="rect">
              <a:avLst/>
            </a:prstGeom>
            <a:noFill/>
          </p:spPr>
          <p:txBody>
            <a:bodyPr wrap="square" rtlCol="0" anchor="ctr" anchorCtr="1">
              <a:noAutofit/>
            </a:bodyPr>
            <a:lstStyle/>
            <a:p>
              <a:pPr algn="ctr"/>
              <a:r>
                <a:rPr lang="nl-NL" sz="6000" dirty="0">
                  <a:solidFill>
                    <a:schemeClr val="bg1"/>
                  </a:solidFill>
                </a:rPr>
                <a:t>C</a:t>
              </a:r>
            </a:p>
          </p:txBody>
        </p:sp>
      </p:grpSp>
      <p:grpSp>
        <p:nvGrpSpPr>
          <p:cNvPr id="18" name="Groep 17">
            <a:extLst>
              <a:ext uri="{FF2B5EF4-FFF2-40B4-BE49-F238E27FC236}">
                <a16:creationId xmlns:a16="http://schemas.microsoft.com/office/drawing/2014/main" id="{15CBA4C6-1223-4D6F-5FC0-C2764952286D}"/>
              </a:ext>
            </a:extLst>
          </p:cNvPr>
          <p:cNvGrpSpPr/>
          <p:nvPr/>
        </p:nvGrpSpPr>
        <p:grpSpPr>
          <a:xfrm>
            <a:off x="6691992" y="5103084"/>
            <a:ext cx="894008" cy="1173162"/>
            <a:chOff x="4038600" y="2973457"/>
            <a:chExt cx="774700" cy="1041400"/>
          </a:xfrm>
        </p:grpSpPr>
        <p:sp>
          <p:nvSpPr>
            <p:cNvPr id="19" name="Rechthoek: afgeronde hoeken 18">
              <a:extLst>
                <a:ext uri="{FF2B5EF4-FFF2-40B4-BE49-F238E27FC236}">
                  <a16:creationId xmlns:a16="http://schemas.microsoft.com/office/drawing/2014/main" id="{127D65DC-6E70-7B9B-00DC-E140F073F26F}"/>
                </a:ext>
              </a:extLst>
            </p:cNvPr>
            <p:cNvSpPr/>
            <p:nvPr/>
          </p:nvSpPr>
          <p:spPr>
            <a:xfrm>
              <a:off x="4038600" y="2973457"/>
              <a:ext cx="774700" cy="1041400"/>
            </a:xfrm>
            <a:prstGeom prst="roundRect">
              <a:avLst>
                <a:gd name="adj" fmla="val 50000"/>
              </a:avLst>
            </a:prstGeom>
            <a:solidFill>
              <a:schemeClr val="accent6"/>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20" name="Tekstvak 19">
              <a:extLst>
                <a:ext uri="{FF2B5EF4-FFF2-40B4-BE49-F238E27FC236}">
                  <a16:creationId xmlns:a16="http://schemas.microsoft.com/office/drawing/2014/main" id="{F52DD061-B31F-6B37-C1DD-965B1FA4BC98}"/>
                </a:ext>
              </a:extLst>
            </p:cNvPr>
            <p:cNvSpPr txBox="1"/>
            <p:nvPr/>
          </p:nvSpPr>
          <p:spPr>
            <a:xfrm>
              <a:off x="4163698" y="2973457"/>
              <a:ext cx="524503" cy="1041400"/>
            </a:xfrm>
            <a:prstGeom prst="rect">
              <a:avLst/>
            </a:prstGeom>
            <a:noFill/>
          </p:spPr>
          <p:txBody>
            <a:bodyPr wrap="square" rtlCol="0" anchor="ctr" anchorCtr="1">
              <a:noAutofit/>
            </a:bodyPr>
            <a:lstStyle/>
            <a:p>
              <a:pPr algn="ctr"/>
              <a:r>
                <a:rPr lang="nl-NL" sz="6000" dirty="0">
                  <a:solidFill>
                    <a:schemeClr val="bg1"/>
                  </a:solidFill>
                </a:rPr>
                <a:t>D</a:t>
              </a:r>
            </a:p>
          </p:txBody>
        </p:sp>
      </p:grpSp>
      <p:sp>
        <p:nvSpPr>
          <p:cNvPr id="34" name="Rechthoek 33">
            <a:extLst>
              <a:ext uri="{FF2B5EF4-FFF2-40B4-BE49-F238E27FC236}">
                <a16:creationId xmlns:a16="http://schemas.microsoft.com/office/drawing/2014/main" id="{039EF517-7C34-045D-DFBC-0D2F32F5942C}"/>
              </a:ext>
            </a:extLst>
          </p:cNvPr>
          <p:cNvSpPr/>
          <p:nvPr/>
        </p:nvSpPr>
        <p:spPr>
          <a:xfrm>
            <a:off x="-1047750" y="0"/>
            <a:ext cx="14287500" cy="1656412"/>
          </a:xfrm>
          <a:prstGeom prst="rect">
            <a:avLst/>
          </a:prstGeom>
          <a:solidFill>
            <a:schemeClr val="accent6">
              <a:lumMod val="60000"/>
              <a:lumOff val="40000"/>
              <a:alpha val="6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5" name="Gelijkbenige driehoek 44">
            <a:extLst>
              <a:ext uri="{FF2B5EF4-FFF2-40B4-BE49-F238E27FC236}">
                <a16:creationId xmlns:a16="http://schemas.microsoft.com/office/drawing/2014/main" id="{430DBD5E-A5AD-DE39-A207-0ECA1EA58DC8}"/>
              </a:ext>
            </a:extLst>
          </p:cNvPr>
          <p:cNvSpPr/>
          <p:nvPr/>
        </p:nvSpPr>
        <p:spPr>
          <a:xfrm rot="10800000">
            <a:off x="5688219" y="-543394"/>
            <a:ext cx="822620" cy="914400"/>
          </a:xfrm>
          <a:prstGeom prst="triangl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Tekstvak 48">
            <a:extLst>
              <a:ext uri="{FF2B5EF4-FFF2-40B4-BE49-F238E27FC236}">
                <a16:creationId xmlns:a16="http://schemas.microsoft.com/office/drawing/2014/main" id="{C691465C-77A0-9052-B269-0D1B7E822FFB}"/>
              </a:ext>
            </a:extLst>
          </p:cNvPr>
          <p:cNvSpPr txBox="1"/>
          <p:nvPr/>
        </p:nvSpPr>
        <p:spPr>
          <a:xfrm>
            <a:off x="9570316" y="1772112"/>
            <a:ext cx="2472152" cy="830997"/>
          </a:xfrm>
          <a:prstGeom prst="rect">
            <a:avLst/>
          </a:prstGeom>
          <a:noFill/>
        </p:spPr>
        <p:txBody>
          <a:bodyPr wrap="none" rtlCol="0">
            <a:spAutoFit/>
          </a:bodyPr>
          <a:lstStyle/>
          <a:p>
            <a:pPr algn="r"/>
            <a:r>
              <a:rPr lang="nl-NL" sz="2400" dirty="0">
                <a:ln>
                  <a:solidFill>
                    <a:schemeClr val="bg1"/>
                  </a:solidFill>
                </a:ln>
                <a:solidFill>
                  <a:schemeClr val="bg1"/>
                </a:solidFill>
                <a:effectLst>
                  <a:outerShdw blurRad="50800" dist="38100" dir="2700000" algn="tl" rotWithShape="0">
                    <a:prstClr val="black">
                      <a:alpha val="40000"/>
                    </a:prstClr>
                  </a:outerShdw>
                </a:effectLst>
              </a:rPr>
              <a:t>Goed antwoord:</a:t>
            </a:r>
          </a:p>
          <a:p>
            <a:pPr algn="r"/>
            <a:r>
              <a:rPr lang="nl-NL" sz="2400" dirty="0">
                <a:ln>
                  <a:solidFill>
                    <a:schemeClr val="bg1"/>
                  </a:solidFill>
                </a:ln>
                <a:solidFill>
                  <a:schemeClr val="bg1"/>
                </a:solidFill>
                <a:effectLst>
                  <a:outerShdw blurRad="50800" dist="38100" dir="2700000" algn="tl" rotWithShape="0">
                    <a:prstClr val="black">
                      <a:alpha val="40000"/>
                    </a:prstClr>
                  </a:outerShdw>
                </a:effectLst>
              </a:rPr>
              <a:t>1 punt</a:t>
            </a:r>
          </a:p>
        </p:txBody>
      </p:sp>
      <p:sp>
        <p:nvSpPr>
          <p:cNvPr id="24" name="Graphic 22">
            <a:extLst>
              <a:ext uri="{FF2B5EF4-FFF2-40B4-BE49-F238E27FC236}">
                <a16:creationId xmlns:a16="http://schemas.microsoft.com/office/drawing/2014/main" id="{1442F73C-707E-160A-3E83-05E4A83C36CD}"/>
              </a:ext>
            </a:extLst>
          </p:cNvPr>
          <p:cNvSpPr>
            <a:spLocks noChangeAspect="1"/>
          </p:cNvSpPr>
          <p:nvPr/>
        </p:nvSpPr>
        <p:spPr>
          <a:xfrm>
            <a:off x="4943804" y="4038210"/>
            <a:ext cx="1771414" cy="1553080"/>
          </a:xfrm>
          <a:custGeom>
            <a:avLst/>
            <a:gdLst>
              <a:gd name="csX0" fmla="*/ 993042 w 1562500"/>
              <a:gd name="csY0" fmla="*/ 12 h 1369915"/>
              <a:gd name="csX1" fmla="*/ 980207 w 1562500"/>
              <a:gd name="csY1" fmla="*/ 493 h 1369915"/>
              <a:gd name="csX2" fmla="*/ 929470 w 1562500"/>
              <a:gd name="csY2" fmla="*/ 14512 h 1369915"/>
              <a:gd name="csX3" fmla="*/ 865655 w 1562500"/>
              <a:gd name="csY3" fmla="*/ 93823 h 1369915"/>
              <a:gd name="csX4" fmla="*/ 860923 w 1562500"/>
              <a:gd name="csY4" fmla="*/ 102905 h 1369915"/>
              <a:gd name="csX5" fmla="*/ 842557 w 1562500"/>
              <a:gd name="csY5" fmla="*/ 107444 h 1369915"/>
              <a:gd name="csX6" fmla="*/ 707095 w 1562500"/>
              <a:gd name="csY6" fmla="*/ 109277 h 1369915"/>
              <a:gd name="csX7" fmla="*/ 643066 w 1562500"/>
              <a:gd name="csY7" fmla="*/ 109549 h 1369915"/>
              <a:gd name="csX8" fmla="*/ 552897 w 1562500"/>
              <a:gd name="csY8" fmla="*/ 111419 h 1369915"/>
              <a:gd name="csX9" fmla="*/ 550977 w 1562500"/>
              <a:gd name="csY9" fmla="*/ 112147 h 1369915"/>
              <a:gd name="csX10" fmla="*/ 550172 w 1562500"/>
              <a:gd name="csY10" fmla="*/ 113771 h 1369915"/>
              <a:gd name="csX11" fmla="*/ 550616 w 1562500"/>
              <a:gd name="csY11" fmla="*/ 116156 h 1369915"/>
              <a:gd name="csX12" fmla="*/ 557391 w 1562500"/>
              <a:gd name="csY12" fmla="*/ 127190 h 1369915"/>
              <a:gd name="csX13" fmla="*/ 672194 w 1562500"/>
              <a:gd name="csY13" fmla="*/ 297085 h 1369915"/>
              <a:gd name="csX14" fmla="*/ 697211 w 1562500"/>
              <a:gd name="csY14" fmla="*/ 333922 h 1369915"/>
              <a:gd name="csX15" fmla="*/ 754157 w 1562500"/>
              <a:gd name="csY15" fmla="*/ 413660 h 1369915"/>
              <a:gd name="csX16" fmla="*/ 759843 w 1562500"/>
              <a:gd name="csY16" fmla="*/ 419831 h 1369915"/>
              <a:gd name="csX17" fmla="*/ 770951 w 1562500"/>
              <a:gd name="csY17" fmla="*/ 438949 h 1369915"/>
              <a:gd name="csX18" fmla="*/ 771938 w 1562500"/>
              <a:gd name="csY18" fmla="*/ 492342 h 1369915"/>
              <a:gd name="csX19" fmla="*/ 770618 w 1562500"/>
              <a:gd name="csY19" fmla="*/ 545529 h 1369915"/>
              <a:gd name="csX20" fmla="*/ 765327 w 1562500"/>
              <a:gd name="csY20" fmla="*/ 563660 h 1369915"/>
              <a:gd name="csX21" fmla="*/ 686773 w 1562500"/>
              <a:gd name="csY21" fmla="*/ 610553 h 1369915"/>
              <a:gd name="csX22" fmla="*/ 667211 w 1562500"/>
              <a:gd name="csY22" fmla="*/ 614381 h 1369915"/>
              <a:gd name="csX23" fmla="*/ 660230 w 1562500"/>
              <a:gd name="csY23" fmla="*/ 616231 h 1369915"/>
              <a:gd name="csX24" fmla="*/ 656625 w 1562500"/>
              <a:gd name="csY24" fmla="*/ 617621 h 1369915"/>
              <a:gd name="csX25" fmla="*/ 649874 w 1562500"/>
              <a:gd name="csY25" fmla="*/ 627878 h 1369915"/>
              <a:gd name="csX26" fmla="*/ 655269 w 1562500"/>
              <a:gd name="csY26" fmla="*/ 637726 h 1369915"/>
              <a:gd name="csX27" fmla="*/ 656876 w 1562500"/>
              <a:gd name="csY27" fmla="*/ 638004 h 1369915"/>
              <a:gd name="csX28" fmla="*/ 659453 w 1562500"/>
              <a:gd name="csY28" fmla="*/ 638148 h 1369915"/>
              <a:gd name="csX29" fmla="*/ 668449 w 1562500"/>
              <a:gd name="csY29" fmla="*/ 638432 h 1369915"/>
              <a:gd name="csX30" fmla="*/ 699612 w 1562500"/>
              <a:gd name="csY30" fmla="*/ 638941 h 1369915"/>
              <a:gd name="csX31" fmla="*/ 798147 w 1562500"/>
              <a:gd name="csY31" fmla="*/ 639521 h 1369915"/>
              <a:gd name="csX32" fmla="*/ 917856 w 1562500"/>
              <a:gd name="csY32" fmla="*/ 639147 h 1369915"/>
              <a:gd name="csX33" fmla="*/ 934580 w 1562500"/>
              <a:gd name="csY33" fmla="*/ 637934 h 1369915"/>
              <a:gd name="csX34" fmla="*/ 942525 w 1562500"/>
              <a:gd name="csY34" fmla="*/ 630658 h 1369915"/>
              <a:gd name="csX35" fmla="*/ 940546 w 1562500"/>
              <a:gd name="csY35" fmla="*/ 623487 h 1369915"/>
              <a:gd name="csX36" fmla="*/ 932463 w 1562500"/>
              <a:gd name="csY36" fmla="*/ 616991 h 1369915"/>
              <a:gd name="csX37" fmla="*/ 905851 w 1562500"/>
              <a:gd name="csY37" fmla="*/ 611256 h 1369915"/>
              <a:gd name="csX38" fmla="*/ 876311 w 1562500"/>
              <a:gd name="csY38" fmla="*/ 605578 h 1369915"/>
              <a:gd name="csX39" fmla="*/ 823325 w 1562500"/>
              <a:gd name="csY39" fmla="*/ 563664 h 1369915"/>
              <a:gd name="csX40" fmla="*/ 818289 w 1562500"/>
              <a:gd name="csY40" fmla="*/ 545237 h 1369915"/>
              <a:gd name="csX41" fmla="*/ 816973 w 1562500"/>
              <a:gd name="csY41" fmla="*/ 490504 h 1369915"/>
              <a:gd name="csX42" fmla="*/ 817672 w 1562500"/>
              <a:gd name="csY42" fmla="*/ 435783 h 1369915"/>
              <a:gd name="csX43" fmla="*/ 826984 w 1562500"/>
              <a:gd name="csY43" fmla="*/ 418190 h 1369915"/>
              <a:gd name="csX44" fmla="*/ 946358 w 1562500"/>
              <a:gd name="csY44" fmla="*/ 247618 h 1369915"/>
              <a:gd name="csX45" fmla="*/ 996097 w 1562500"/>
              <a:gd name="csY45" fmla="*/ 172328 h 1369915"/>
              <a:gd name="csX46" fmla="*/ 1024654 w 1562500"/>
              <a:gd name="csY46" fmla="*/ 127988 h 1369915"/>
              <a:gd name="csX47" fmla="*/ 1026693 w 1562500"/>
              <a:gd name="csY47" fmla="*/ 124744 h 1369915"/>
              <a:gd name="csX48" fmla="*/ 1030936 w 1562500"/>
              <a:gd name="csY48" fmla="*/ 117385 h 1369915"/>
              <a:gd name="csX49" fmla="*/ 1031984 w 1562500"/>
              <a:gd name="csY49" fmla="*/ 115271 h 1369915"/>
              <a:gd name="csX50" fmla="*/ 1032251 w 1562500"/>
              <a:gd name="csY50" fmla="*/ 114490 h 1369915"/>
              <a:gd name="csX51" fmla="*/ 1032251 w 1562500"/>
              <a:gd name="csY51" fmla="*/ 114486 h 1369915"/>
              <a:gd name="csX52" fmla="*/ 1032251 w 1562500"/>
              <a:gd name="csY52" fmla="*/ 114482 h 1369915"/>
              <a:gd name="csX53" fmla="*/ 1032251 w 1562500"/>
              <a:gd name="csY53" fmla="*/ 114482 h 1369915"/>
              <a:gd name="csX54" fmla="*/ 1032251 w 1562500"/>
              <a:gd name="csY54" fmla="*/ 114486 h 1369915"/>
              <a:gd name="csX55" fmla="*/ 1032251 w 1562500"/>
              <a:gd name="csY55" fmla="*/ 114490 h 1369915"/>
              <a:gd name="csX56" fmla="*/ 1032251 w 1562500"/>
              <a:gd name="csY56" fmla="*/ 114490 h 1369915"/>
              <a:gd name="csX57" fmla="*/ 1031885 w 1562500"/>
              <a:gd name="csY57" fmla="*/ 112180 h 1369915"/>
              <a:gd name="csX58" fmla="*/ 1027926 w 1562500"/>
              <a:gd name="csY58" fmla="*/ 110905 h 1369915"/>
              <a:gd name="csX59" fmla="*/ 991060 w 1562500"/>
              <a:gd name="csY59" fmla="*/ 109758 h 1369915"/>
              <a:gd name="csX60" fmla="*/ 966808 w 1562500"/>
              <a:gd name="csY60" fmla="*/ 109187 h 1369915"/>
              <a:gd name="csX61" fmla="*/ 955436 w 1562500"/>
              <a:gd name="csY61" fmla="*/ 107189 h 1369915"/>
              <a:gd name="csX62" fmla="*/ 953672 w 1562500"/>
              <a:gd name="csY62" fmla="*/ 104405 h 1369915"/>
              <a:gd name="csX63" fmla="*/ 954980 w 1562500"/>
              <a:gd name="csY63" fmla="*/ 101050 h 1369915"/>
              <a:gd name="csX64" fmla="*/ 963215 w 1562500"/>
              <a:gd name="csY64" fmla="*/ 91977 h 1369915"/>
              <a:gd name="csX65" fmla="*/ 996849 w 1562500"/>
              <a:gd name="csY65" fmla="*/ 25703 h 1369915"/>
              <a:gd name="csX66" fmla="*/ 999299 w 1562500"/>
              <a:gd name="csY66" fmla="*/ 9616 h 1369915"/>
              <a:gd name="csX67" fmla="*/ 998444 w 1562500"/>
              <a:gd name="csY67" fmla="*/ 2141 h 1369915"/>
              <a:gd name="csX68" fmla="*/ 993071 w 1562500"/>
              <a:gd name="csY68" fmla="*/ 12 h 1369915"/>
              <a:gd name="csX69" fmla="*/ 791915 w 1562500"/>
              <a:gd name="csY69" fmla="*/ 138928 h 1369915"/>
              <a:gd name="csX70" fmla="*/ 860174 w 1562500"/>
              <a:gd name="csY70" fmla="*/ 152758 h 1369915"/>
              <a:gd name="csX71" fmla="*/ 897665 w 1562500"/>
              <a:gd name="csY71" fmla="*/ 191487 h 1369915"/>
              <a:gd name="csX72" fmla="*/ 903877 w 1562500"/>
              <a:gd name="csY72" fmla="*/ 223999 h 1369915"/>
              <a:gd name="csX73" fmla="*/ 898347 w 1562500"/>
              <a:gd name="csY73" fmla="*/ 256021 h 1369915"/>
              <a:gd name="csX74" fmla="*/ 850858 w 1562500"/>
              <a:gd name="csY74" fmla="*/ 314130 h 1369915"/>
              <a:gd name="csX75" fmla="*/ 811468 w 1562500"/>
              <a:gd name="csY75" fmla="*/ 371363 h 1369915"/>
              <a:gd name="csX76" fmla="*/ 802074 w 1562500"/>
              <a:gd name="csY76" fmla="*/ 388927 h 1369915"/>
              <a:gd name="csX77" fmla="*/ 792807 w 1562500"/>
              <a:gd name="csY77" fmla="*/ 393165 h 1369915"/>
              <a:gd name="csX78" fmla="*/ 781571 w 1562500"/>
              <a:gd name="csY78" fmla="*/ 389737 h 1369915"/>
              <a:gd name="csX79" fmla="*/ 767946 w 1562500"/>
              <a:gd name="csY79" fmla="*/ 371396 h 1369915"/>
              <a:gd name="csX80" fmla="*/ 768176 w 1562500"/>
              <a:gd name="csY80" fmla="*/ 343476 h 1369915"/>
              <a:gd name="csX81" fmla="*/ 805437 w 1562500"/>
              <a:gd name="csY81" fmla="*/ 288352 h 1369915"/>
              <a:gd name="csX82" fmla="*/ 829393 w 1562500"/>
              <a:gd name="csY82" fmla="*/ 255409 h 1369915"/>
              <a:gd name="csX83" fmla="*/ 834417 w 1562500"/>
              <a:gd name="csY83" fmla="*/ 229097 h 1369915"/>
              <a:gd name="csX84" fmla="*/ 828258 w 1562500"/>
              <a:gd name="csY84" fmla="*/ 202476 h 1369915"/>
              <a:gd name="csX85" fmla="*/ 813528 w 1562500"/>
              <a:gd name="csY85" fmla="*/ 188070 h 1369915"/>
              <a:gd name="csX86" fmla="*/ 790213 w 1562500"/>
              <a:gd name="csY86" fmla="*/ 184004 h 1369915"/>
              <a:gd name="csX87" fmla="*/ 765002 w 1562500"/>
              <a:gd name="csY87" fmla="*/ 188765 h 1369915"/>
              <a:gd name="csX88" fmla="*/ 741609 w 1562500"/>
              <a:gd name="csY88" fmla="*/ 221733 h 1369915"/>
              <a:gd name="csX89" fmla="*/ 731380 w 1562500"/>
              <a:gd name="csY89" fmla="*/ 248132 h 1369915"/>
              <a:gd name="csX90" fmla="*/ 709734 w 1562500"/>
              <a:gd name="csY90" fmla="*/ 256626 h 1369915"/>
              <a:gd name="csX91" fmla="*/ 685979 w 1562500"/>
              <a:gd name="csY91" fmla="*/ 239847 h 1369915"/>
              <a:gd name="csX92" fmla="*/ 692159 w 1562500"/>
              <a:gd name="csY92" fmla="*/ 195376 h 1369915"/>
              <a:gd name="csX93" fmla="*/ 725283 w 1562500"/>
              <a:gd name="csY93" fmla="*/ 156253 h 1369915"/>
              <a:gd name="csX94" fmla="*/ 791915 w 1562500"/>
              <a:gd name="csY94" fmla="*/ 138928 h 1369915"/>
              <a:gd name="csX95" fmla="*/ 858620 w 1562500"/>
              <a:gd name="csY95" fmla="*/ 706243 h 1369915"/>
              <a:gd name="csX96" fmla="*/ 774709 w 1562500"/>
              <a:gd name="csY96" fmla="*/ 737028 h 1369915"/>
              <a:gd name="csX97" fmla="*/ 739270 w 1562500"/>
              <a:gd name="csY97" fmla="*/ 835300 h 1369915"/>
              <a:gd name="csX98" fmla="*/ 769956 w 1562500"/>
              <a:gd name="csY98" fmla="*/ 907585 h 1369915"/>
              <a:gd name="csX99" fmla="*/ 795475 w 1562500"/>
              <a:gd name="csY99" fmla="*/ 926007 h 1369915"/>
              <a:gd name="csX100" fmla="*/ 795406 w 1562500"/>
              <a:gd name="csY100" fmla="*/ 925991 h 1369915"/>
              <a:gd name="csX101" fmla="*/ 837180 w 1562500"/>
              <a:gd name="csY101" fmla="*/ 938637 h 1369915"/>
              <a:gd name="csX102" fmla="*/ 844593 w 1562500"/>
              <a:gd name="csY102" fmla="*/ 940146 h 1369915"/>
              <a:gd name="csX103" fmla="*/ 849970 w 1562500"/>
              <a:gd name="csY103" fmla="*/ 946378 h 1369915"/>
              <a:gd name="csX104" fmla="*/ 866070 w 1562500"/>
              <a:gd name="csY104" fmla="*/ 964193 h 1369915"/>
              <a:gd name="csX105" fmla="*/ 937742 w 1562500"/>
              <a:gd name="csY105" fmla="*/ 998727 h 1369915"/>
              <a:gd name="csX106" fmla="*/ 974731 w 1562500"/>
              <a:gd name="csY106" fmla="*/ 999587 h 1369915"/>
              <a:gd name="csX107" fmla="*/ 988886 w 1562500"/>
              <a:gd name="csY107" fmla="*/ 996236 h 1369915"/>
              <a:gd name="csX108" fmla="*/ 996517 w 1562500"/>
              <a:gd name="csY108" fmla="*/ 991134 h 1369915"/>
              <a:gd name="csX109" fmla="*/ 1000780 w 1562500"/>
              <a:gd name="csY109" fmla="*/ 979104 h 1369915"/>
              <a:gd name="csX110" fmla="*/ 1001644 w 1562500"/>
              <a:gd name="csY110" fmla="*/ 974348 h 1369915"/>
              <a:gd name="csX111" fmla="*/ 1001381 w 1562500"/>
              <a:gd name="csY111" fmla="*/ 973459 h 1369915"/>
              <a:gd name="csX112" fmla="*/ 1000081 w 1562500"/>
              <a:gd name="csY112" fmla="*/ 972650 h 1369915"/>
              <a:gd name="csX113" fmla="*/ 971853 w 1562500"/>
              <a:gd name="csY113" fmla="*/ 968394 h 1369915"/>
              <a:gd name="csX114" fmla="*/ 908676 w 1562500"/>
              <a:gd name="csY114" fmla="*/ 944886 h 1369915"/>
              <a:gd name="csX115" fmla="*/ 899026 w 1562500"/>
              <a:gd name="csY115" fmla="*/ 937642 h 1369915"/>
              <a:gd name="csX116" fmla="*/ 898233 w 1562500"/>
              <a:gd name="csY116" fmla="*/ 936372 h 1369915"/>
              <a:gd name="csX117" fmla="*/ 898271 w 1562500"/>
              <a:gd name="csY117" fmla="*/ 934867 h 1369915"/>
              <a:gd name="csX118" fmla="*/ 900503 w 1562500"/>
              <a:gd name="csY118" fmla="*/ 933280 h 1369915"/>
              <a:gd name="csX119" fmla="*/ 908241 w 1562500"/>
              <a:gd name="csY119" fmla="*/ 929942 h 1369915"/>
              <a:gd name="csX120" fmla="*/ 921314 w 1562500"/>
              <a:gd name="csY120" fmla="*/ 923775 h 1369915"/>
              <a:gd name="csX121" fmla="*/ 977618 w 1562500"/>
              <a:gd name="csY121" fmla="*/ 858377 h 1369915"/>
              <a:gd name="csX122" fmla="*/ 949653 w 1562500"/>
              <a:gd name="csY122" fmla="*/ 740416 h 1369915"/>
              <a:gd name="csX123" fmla="*/ 858621 w 1562500"/>
              <a:gd name="csY123" fmla="*/ 706243 h 1369915"/>
              <a:gd name="csX124" fmla="*/ 53718 w 1562500"/>
              <a:gd name="csY124" fmla="*/ 711300 h 1369915"/>
              <a:gd name="csX125" fmla="*/ 8182 w 1562500"/>
              <a:gd name="csY125" fmla="*/ 711880 h 1369915"/>
              <a:gd name="csX126" fmla="*/ 1852 w 1562500"/>
              <a:gd name="csY126" fmla="*/ 714647 h 1369915"/>
              <a:gd name="csX127" fmla="*/ 1398 w 1562500"/>
              <a:gd name="csY127" fmla="*/ 721599 h 1369915"/>
              <a:gd name="csX128" fmla="*/ 7437 w 1562500"/>
              <a:gd name="csY128" fmla="*/ 724699 h 1369915"/>
              <a:gd name="csX129" fmla="*/ 18365 w 1562500"/>
              <a:gd name="csY129" fmla="*/ 730488 h 1369915"/>
              <a:gd name="csX130" fmla="*/ 21058 w 1562500"/>
              <a:gd name="csY130" fmla="*/ 735067 h 1369915"/>
              <a:gd name="csX131" fmla="*/ 22369 w 1562500"/>
              <a:gd name="csY131" fmla="*/ 746665 h 1369915"/>
              <a:gd name="csX132" fmla="*/ 22949 w 1562500"/>
              <a:gd name="csY132" fmla="*/ 822712 h 1369915"/>
              <a:gd name="csX133" fmla="*/ 22267 w 1562500"/>
              <a:gd name="csY133" fmla="*/ 899609 h 1369915"/>
              <a:gd name="csX134" fmla="*/ 20585 w 1562500"/>
              <a:gd name="csY134" fmla="*/ 910738 h 1369915"/>
              <a:gd name="csX135" fmla="*/ 17111 w 1562500"/>
              <a:gd name="csY135" fmla="*/ 915018 h 1369915"/>
              <a:gd name="csX136" fmla="*/ 6775 w 1562500"/>
              <a:gd name="csY136" fmla="*/ 920893 h 1369915"/>
              <a:gd name="csX137" fmla="*/ 3338 w 1562500"/>
              <a:gd name="csY137" fmla="*/ 922480 h 1369915"/>
              <a:gd name="csX138" fmla="*/ 1233 w 1562500"/>
              <a:gd name="csY138" fmla="*/ 924240 h 1369915"/>
              <a:gd name="csX139" fmla="*/ -91 w 1562500"/>
              <a:gd name="csY139" fmla="*/ 930814 h 1369915"/>
              <a:gd name="csX140" fmla="*/ 612 w 1562500"/>
              <a:gd name="csY140" fmla="*/ 933844 h 1369915"/>
              <a:gd name="csX141" fmla="*/ 1718 w 1562500"/>
              <a:gd name="csY141" fmla="*/ 935209 h 1369915"/>
              <a:gd name="csX142" fmla="*/ 1723 w 1562500"/>
              <a:gd name="csY142" fmla="*/ 935209 h 1369915"/>
              <a:gd name="csX143" fmla="*/ 1727 w 1562500"/>
              <a:gd name="csY143" fmla="*/ 935209 h 1369915"/>
              <a:gd name="csX144" fmla="*/ 2048 w 1562500"/>
              <a:gd name="csY144" fmla="*/ 935274 h 1369915"/>
              <a:gd name="csX145" fmla="*/ 3034 w 1562500"/>
              <a:gd name="csY145" fmla="*/ 935369 h 1369915"/>
              <a:gd name="csX146" fmla="*/ 6504 w 1562500"/>
              <a:gd name="csY146" fmla="*/ 935546 h 1369915"/>
              <a:gd name="csX147" fmla="*/ 18394 w 1562500"/>
              <a:gd name="csY147" fmla="*/ 935809 h 1369915"/>
              <a:gd name="csX148" fmla="*/ 55568 w 1562500"/>
              <a:gd name="csY148" fmla="*/ 935858 h 1369915"/>
              <a:gd name="csX149" fmla="*/ 100640 w 1562500"/>
              <a:gd name="csY149" fmla="*/ 934686 h 1369915"/>
              <a:gd name="csX150" fmla="*/ 105849 w 1562500"/>
              <a:gd name="csY150" fmla="*/ 932947 h 1369915"/>
              <a:gd name="csX151" fmla="*/ 106758 w 1562500"/>
              <a:gd name="csY151" fmla="*/ 929625 h 1369915"/>
              <a:gd name="csX152" fmla="*/ 106873 w 1562500"/>
              <a:gd name="csY152" fmla="*/ 926048 h 1369915"/>
              <a:gd name="csX153" fmla="*/ 106170 w 1562500"/>
              <a:gd name="csY153" fmla="*/ 924091 h 1369915"/>
              <a:gd name="csX154" fmla="*/ 99440 w 1562500"/>
              <a:gd name="csY154" fmla="*/ 920445 h 1369915"/>
              <a:gd name="csX155" fmla="*/ 91110 w 1562500"/>
              <a:gd name="csY155" fmla="*/ 915795 h 1369915"/>
              <a:gd name="csX156" fmla="*/ 86353 w 1562500"/>
              <a:gd name="csY156" fmla="*/ 907683 h 1369915"/>
              <a:gd name="csX157" fmla="*/ 83994 w 1562500"/>
              <a:gd name="csY157" fmla="*/ 868347 h 1369915"/>
              <a:gd name="csX158" fmla="*/ 84458 w 1562500"/>
              <a:gd name="csY158" fmla="*/ 842853 h 1369915"/>
              <a:gd name="csX159" fmla="*/ 84964 w 1562500"/>
              <a:gd name="csY159" fmla="*/ 834901 h 1369915"/>
              <a:gd name="csX160" fmla="*/ 85276 w 1562500"/>
              <a:gd name="csY160" fmla="*/ 832591 h 1369915"/>
              <a:gd name="csX161" fmla="*/ 85474 w 1562500"/>
              <a:gd name="csY161" fmla="*/ 831822 h 1369915"/>
              <a:gd name="csX162" fmla="*/ 86222 w 1562500"/>
              <a:gd name="csY162" fmla="*/ 830959 h 1369915"/>
              <a:gd name="csX163" fmla="*/ 86871 w 1562500"/>
              <a:gd name="csY163" fmla="*/ 830823 h 1369915"/>
              <a:gd name="csX164" fmla="*/ 87669 w 1562500"/>
              <a:gd name="csY164" fmla="*/ 830765 h 1369915"/>
              <a:gd name="csX165" fmla="*/ 90247 w 1562500"/>
              <a:gd name="csY165" fmla="*/ 830679 h 1369915"/>
              <a:gd name="csX166" fmla="*/ 99024 w 1562500"/>
              <a:gd name="csY166" fmla="*/ 830601 h 1369915"/>
              <a:gd name="csX167" fmla="*/ 126636 w 1562500"/>
              <a:gd name="csY167" fmla="*/ 830848 h 1369915"/>
              <a:gd name="csX168" fmla="*/ 148956 w 1562500"/>
              <a:gd name="csY168" fmla="*/ 831797 h 1369915"/>
              <a:gd name="csX169" fmla="*/ 160973 w 1562500"/>
              <a:gd name="csY169" fmla="*/ 836361 h 1369915"/>
              <a:gd name="csX170" fmla="*/ 165479 w 1562500"/>
              <a:gd name="csY170" fmla="*/ 848140 h 1369915"/>
              <a:gd name="csX171" fmla="*/ 166087 w 1562500"/>
              <a:gd name="csY171" fmla="*/ 869847 h 1369915"/>
              <a:gd name="csX172" fmla="*/ 164036 w 1562500"/>
              <a:gd name="csY172" fmla="*/ 908567 h 1369915"/>
              <a:gd name="csX173" fmla="*/ 159579 w 1562500"/>
              <a:gd name="csY173" fmla="*/ 915906 h 1369915"/>
              <a:gd name="csX174" fmla="*/ 151677 w 1562500"/>
              <a:gd name="csY174" fmla="*/ 919639 h 1369915"/>
              <a:gd name="csX175" fmla="*/ 146000 w 1562500"/>
              <a:gd name="csY175" fmla="*/ 922579 h 1369915"/>
              <a:gd name="csX176" fmla="*/ 145038 w 1562500"/>
              <a:gd name="csY176" fmla="*/ 929366 h 1369915"/>
              <a:gd name="csX177" fmla="*/ 145650 w 1562500"/>
              <a:gd name="csY177" fmla="*/ 933556 h 1369915"/>
              <a:gd name="csX178" fmla="*/ 150522 w 1562500"/>
              <a:gd name="csY178" fmla="*/ 935513 h 1369915"/>
              <a:gd name="csX179" fmla="*/ 195019 w 1562500"/>
              <a:gd name="csY179" fmla="*/ 936043 h 1369915"/>
              <a:gd name="csX180" fmla="*/ 239609 w 1562500"/>
              <a:gd name="csY180" fmla="*/ 934620 h 1369915"/>
              <a:gd name="csX181" fmla="*/ 244736 w 1562500"/>
              <a:gd name="csY181" fmla="*/ 932692 h 1369915"/>
              <a:gd name="csX182" fmla="*/ 245657 w 1562500"/>
              <a:gd name="csY182" fmla="*/ 928914 h 1369915"/>
              <a:gd name="csX183" fmla="*/ 245817 w 1562500"/>
              <a:gd name="csY183" fmla="*/ 924827 h 1369915"/>
              <a:gd name="csX184" fmla="*/ 245196 w 1562500"/>
              <a:gd name="csY184" fmla="*/ 922838 h 1369915"/>
              <a:gd name="csX185" fmla="*/ 238544 w 1562500"/>
              <a:gd name="csY185" fmla="*/ 919939 h 1369915"/>
              <a:gd name="csX186" fmla="*/ 231498 w 1562500"/>
              <a:gd name="csY186" fmla="*/ 916646 h 1369915"/>
              <a:gd name="csX187" fmla="*/ 226778 w 1562500"/>
              <a:gd name="csY187" fmla="*/ 912247 h 1369915"/>
              <a:gd name="csX188" fmla="*/ 225372 w 1562500"/>
              <a:gd name="csY188" fmla="*/ 905377 h 1369915"/>
              <a:gd name="csX189" fmla="*/ 224545 w 1562500"/>
              <a:gd name="csY189" fmla="*/ 889676 h 1369915"/>
              <a:gd name="csX190" fmla="*/ 223974 w 1562500"/>
              <a:gd name="csY190" fmla="*/ 821100 h 1369915"/>
              <a:gd name="csX191" fmla="*/ 224615 w 1562500"/>
              <a:gd name="csY191" fmla="*/ 745304 h 1369915"/>
              <a:gd name="csX192" fmla="*/ 226206 w 1562500"/>
              <a:gd name="csY192" fmla="*/ 734356 h 1369915"/>
              <a:gd name="csX193" fmla="*/ 229495 w 1562500"/>
              <a:gd name="csY193" fmla="*/ 730162 h 1369915"/>
              <a:gd name="csX194" fmla="*/ 241003 w 1562500"/>
              <a:gd name="csY194" fmla="*/ 724608 h 1369915"/>
              <a:gd name="csX195" fmla="*/ 245221 w 1562500"/>
              <a:gd name="csY195" fmla="*/ 722791 h 1369915"/>
              <a:gd name="csX196" fmla="*/ 246076 w 1562500"/>
              <a:gd name="csY196" fmla="*/ 717352 h 1369915"/>
              <a:gd name="csX197" fmla="*/ 245505 w 1562500"/>
              <a:gd name="csY197" fmla="*/ 713906 h 1369915"/>
              <a:gd name="csX198" fmla="*/ 240538 w 1562500"/>
              <a:gd name="csY198" fmla="*/ 712176 h 1369915"/>
              <a:gd name="csX199" fmla="*/ 195557 w 1562500"/>
              <a:gd name="csY199" fmla="*/ 711300 h 1369915"/>
              <a:gd name="csX200" fmla="*/ 150579 w 1562500"/>
              <a:gd name="csY200" fmla="*/ 712209 h 1369915"/>
              <a:gd name="csX201" fmla="*/ 145621 w 1562500"/>
              <a:gd name="csY201" fmla="*/ 714001 h 1369915"/>
              <a:gd name="csX202" fmla="*/ 145037 w 1562500"/>
              <a:gd name="csY202" fmla="*/ 717615 h 1369915"/>
              <a:gd name="csX203" fmla="*/ 145744 w 1562500"/>
              <a:gd name="csY203" fmla="*/ 723112 h 1369915"/>
              <a:gd name="csX204" fmla="*/ 146772 w 1562500"/>
              <a:gd name="csY204" fmla="*/ 723724 h 1369915"/>
              <a:gd name="csX205" fmla="*/ 149342 w 1562500"/>
              <a:gd name="csY205" fmla="*/ 723930 h 1369915"/>
              <a:gd name="csX206" fmla="*/ 160664 w 1562500"/>
              <a:gd name="csY206" fmla="*/ 729455 h 1369915"/>
              <a:gd name="csX207" fmla="*/ 165446 w 1562500"/>
              <a:gd name="csY207" fmla="*/ 739117 h 1369915"/>
              <a:gd name="csX208" fmla="*/ 165610 w 1562500"/>
              <a:gd name="csY208" fmla="*/ 770737 h 1369915"/>
              <a:gd name="csX209" fmla="*/ 164726 w 1562500"/>
              <a:gd name="csY209" fmla="*/ 791269 h 1369915"/>
              <a:gd name="csX210" fmla="*/ 160463 w 1562500"/>
              <a:gd name="csY210" fmla="*/ 802422 h 1369915"/>
              <a:gd name="csX211" fmla="*/ 149473 w 1562500"/>
              <a:gd name="csY211" fmla="*/ 806768 h 1369915"/>
              <a:gd name="csX212" fmla="*/ 129266 w 1562500"/>
              <a:gd name="csY212" fmla="*/ 807677 h 1369915"/>
              <a:gd name="csX213" fmla="*/ 103312 w 1562500"/>
              <a:gd name="csY213" fmla="*/ 807759 h 1369915"/>
              <a:gd name="csX214" fmla="*/ 94312 w 1562500"/>
              <a:gd name="csY214" fmla="*/ 807516 h 1369915"/>
              <a:gd name="csX215" fmla="*/ 89531 w 1562500"/>
              <a:gd name="csY215" fmla="*/ 807081 h 1369915"/>
              <a:gd name="csX216" fmla="*/ 86295 w 1562500"/>
              <a:gd name="csY216" fmla="*/ 805506 h 1369915"/>
              <a:gd name="csX217" fmla="*/ 84622 w 1562500"/>
              <a:gd name="csY217" fmla="*/ 800811 h 1369915"/>
              <a:gd name="csX218" fmla="*/ 83993 w 1562500"/>
              <a:gd name="csY218" fmla="*/ 771424 h 1369915"/>
              <a:gd name="csX219" fmla="*/ 84392 w 1562500"/>
              <a:gd name="csY219" fmla="*/ 746711 h 1369915"/>
              <a:gd name="csX220" fmla="*/ 84823 w 1562500"/>
              <a:gd name="csY220" fmla="*/ 738352 h 1369915"/>
              <a:gd name="csX221" fmla="*/ 85087 w 1562500"/>
              <a:gd name="csY221" fmla="*/ 735680 h 1369915"/>
              <a:gd name="csX222" fmla="*/ 85420 w 1562500"/>
              <a:gd name="csY222" fmla="*/ 734044 h 1369915"/>
              <a:gd name="csX223" fmla="*/ 89445 w 1562500"/>
              <a:gd name="csY223" fmla="*/ 729912 h 1369915"/>
              <a:gd name="csX224" fmla="*/ 96512 w 1562500"/>
              <a:gd name="csY224" fmla="*/ 725990 h 1369915"/>
              <a:gd name="csX225" fmla="*/ 103702 w 1562500"/>
              <a:gd name="csY225" fmla="*/ 721895 h 1369915"/>
              <a:gd name="csX226" fmla="*/ 105043 w 1562500"/>
              <a:gd name="csY226" fmla="*/ 716637 h 1369915"/>
              <a:gd name="csX227" fmla="*/ 104500 w 1562500"/>
              <a:gd name="csY227" fmla="*/ 713652 h 1369915"/>
              <a:gd name="csX228" fmla="*/ 99419 w 1562500"/>
              <a:gd name="csY228" fmla="*/ 712090 h 1369915"/>
              <a:gd name="csX229" fmla="*/ 53718 w 1562500"/>
              <a:gd name="csY229" fmla="*/ 711300 h 1369915"/>
              <a:gd name="csX230" fmla="*/ 347864 w 1562500"/>
              <a:gd name="csY230" fmla="*/ 711300 h 1369915"/>
              <a:gd name="csX231" fmla="*/ 276389 w 1562500"/>
              <a:gd name="csY231" fmla="*/ 712196 h 1369915"/>
              <a:gd name="csX232" fmla="*/ 268006 w 1562500"/>
              <a:gd name="csY232" fmla="*/ 714108 h 1369915"/>
              <a:gd name="csX233" fmla="*/ 267258 w 1562500"/>
              <a:gd name="csY233" fmla="*/ 715309 h 1369915"/>
              <a:gd name="csX234" fmla="*/ 267128 w 1562500"/>
              <a:gd name="csY234" fmla="*/ 717446 h 1369915"/>
              <a:gd name="csX235" fmla="*/ 267999 w 1562500"/>
              <a:gd name="csY235" fmla="*/ 723009 h 1369915"/>
              <a:gd name="csX236" fmla="*/ 272398 w 1562500"/>
              <a:gd name="csY236" fmla="*/ 724958 h 1369915"/>
              <a:gd name="csX237" fmla="*/ 282952 w 1562500"/>
              <a:gd name="csY237" fmla="*/ 730927 h 1369915"/>
              <a:gd name="csX238" fmla="*/ 285353 w 1562500"/>
              <a:gd name="csY238" fmla="*/ 735844 h 1369915"/>
              <a:gd name="csX239" fmla="*/ 286627 w 1562500"/>
              <a:gd name="csY239" fmla="*/ 747697 h 1369915"/>
              <a:gd name="csX240" fmla="*/ 287721 w 1562500"/>
              <a:gd name="csY240" fmla="*/ 818765 h 1369915"/>
              <a:gd name="csX241" fmla="*/ 286504 w 1562500"/>
              <a:gd name="csY241" fmla="*/ 902244 h 1369915"/>
              <a:gd name="csX242" fmla="*/ 282261 w 1562500"/>
              <a:gd name="csY242" fmla="*/ 914948 h 1369915"/>
              <a:gd name="csX243" fmla="*/ 273977 w 1562500"/>
              <a:gd name="csY243" fmla="*/ 919573 h 1369915"/>
              <a:gd name="csX244" fmla="*/ 268192 w 1562500"/>
              <a:gd name="csY244" fmla="*/ 922480 h 1369915"/>
              <a:gd name="csX245" fmla="*/ 267128 w 1562500"/>
              <a:gd name="csY245" fmla="*/ 927923 h 1369915"/>
              <a:gd name="csX246" fmla="*/ 267526 w 1562500"/>
              <a:gd name="csY246" fmla="*/ 933001 h 1369915"/>
              <a:gd name="csX247" fmla="*/ 267933 w 1562500"/>
              <a:gd name="csY247" fmla="*/ 934769 h 1369915"/>
              <a:gd name="csX248" fmla="*/ 268159 w 1562500"/>
              <a:gd name="csY248" fmla="*/ 935291 h 1369915"/>
              <a:gd name="csX249" fmla="*/ 268290 w 1562500"/>
              <a:gd name="csY249" fmla="*/ 935315 h 1369915"/>
              <a:gd name="csX250" fmla="*/ 269782 w 1562500"/>
              <a:gd name="csY250" fmla="*/ 935468 h 1369915"/>
              <a:gd name="csX251" fmla="*/ 275361 w 1562500"/>
              <a:gd name="csY251" fmla="*/ 935751 h 1369915"/>
              <a:gd name="csX252" fmla="*/ 293435 w 1562500"/>
              <a:gd name="csY252" fmla="*/ 936146 h 1369915"/>
              <a:gd name="csX253" fmla="*/ 413447 w 1562500"/>
              <a:gd name="csY253" fmla="*/ 936006 h 1369915"/>
              <a:gd name="csX254" fmla="*/ 431746 w 1562500"/>
              <a:gd name="csY254" fmla="*/ 935562 h 1369915"/>
              <a:gd name="csX255" fmla="*/ 437473 w 1562500"/>
              <a:gd name="csY255" fmla="*/ 935266 h 1369915"/>
              <a:gd name="csX256" fmla="*/ 439056 w 1562500"/>
              <a:gd name="csY256" fmla="*/ 935106 h 1369915"/>
              <a:gd name="csX257" fmla="*/ 439311 w 1562500"/>
              <a:gd name="csY257" fmla="*/ 935065 h 1369915"/>
              <a:gd name="csX258" fmla="*/ 439492 w 1562500"/>
              <a:gd name="csY258" fmla="*/ 934723 h 1369915"/>
              <a:gd name="csX259" fmla="*/ 440096 w 1562500"/>
              <a:gd name="csY259" fmla="*/ 933001 h 1369915"/>
              <a:gd name="csX260" fmla="*/ 441679 w 1562500"/>
              <a:gd name="csY260" fmla="*/ 926924 h 1369915"/>
              <a:gd name="csX261" fmla="*/ 445470 w 1562500"/>
              <a:gd name="csY261" fmla="*/ 908276 h 1369915"/>
              <a:gd name="csX262" fmla="*/ 450263 w 1562500"/>
              <a:gd name="csY262" fmla="*/ 873794 h 1369915"/>
              <a:gd name="csX263" fmla="*/ 450087 w 1562500"/>
              <a:gd name="csY263" fmla="*/ 870703 h 1369915"/>
              <a:gd name="csX264" fmla="*/ 449478 w 1562500"/>
              <a:gd name="csY264" fmla="*/ 869716 h 1369915"/>
              <a:gd name="csX265" fmla="*/ 441675 w 1562500"/>
              <a:gd name="csY265" fmla="*/ 869580 h 1369915"/>
              <a:gd name="csX266" fmla="*/ 436121 w 1562500"/>
              <a:gd name="csY266" fmla="*/ 870135 h 1369915"/>
              <a:gd name="csX267" fmla="*/ 433181 w 1562500"/>
              <a:gd name="csY267" fmla="*/ 871480 h 1369915"/>
              <a:gd name="csX268" fmla="*/ 427742 w 1562500"/>
              <a:gd name="csY268" fmla="*/ 882428 h 1369915"/>
              <a:gd name="csX269" fmla="*/ 409204 w 1562500"/>
              <a:gd name="csY269" fmla="*/ 907059 h 1369915"/>
              <a:gd name="csX270" fmla="*/ 374225 w 1562500"/>
              <a:gd name="csY270" fmla="*/ 913727 h 1369915"/>
              <a:gd name="csX271" fmla="*/ 355116 w 1562500"/>
              <a:gd name="csY271" fmla="*/ 912313 h 1369915"/>
              <a:gd name="csX272" fmla="*/ 347860 w 1562500"/>
              <a:gd name="csY272" fmla="*/ 905727 h 1369915"/>
              <a:gd name="csX273" fmla="*/ 347120 w 1562500"/>
              <a:gd name="csY273" fmla="*/ 900970 h 1369915"/>
              <a:gd name="csX274" fmla="*/ 346614 w 1562500"/>
              <a:gd name="csY274" fmla="*/ 892636 h 1369915"/>
              <a:gd name="csX275" fmla="*/ 346154 w 1562500"/>
              <a:gd name="csY275" fmla="*/ 869741 h 1369915"/>
              <a:gd name="csX276" fmla="*/ 346458 w 1562500"/>
              <a:gd name="csY276" fmla="*/ 846911 h 1369915"/>
              <a:gd name="csX277" fmla="*/ 346910 w 1562500"/>
              <a:gd name="csY277" fmla="*/ 838659 h 1369915"/>
              <a:gd name="csX278" fmla="*/ 347626 w 1562500"/>
              <a:gd name="csY278" fmla="*/ 834001 h 1369915"/>
              <a:gd name="csX279" fmla="*/ 349270 w 1562500"/>
              <a:gd name="csY279" fmla="*/ 831407 h 1369915"/>
              <a:gd name="csX280" fmla="*/ 352658 w 1562500"/>
              <a:gd name="csY280" fmla="*/ 830050 h 1369915"/>
              <a:gd name="csX281" fmla="*/ 368556 w 1562500"/>
              <a:gd name="csY281" fmla="*/ 830029 h 1369915"/>
              <a:gd name="csX282" fmla="*/ 385026 w 1562500"/>
              <a:gd name="csY282" fmla="*/ 831588 h 1369915"/>
              <a:gd name="csX283" fmla="*/ 392451 w 1562500"/>
              <a:gd name="csY283" fmla="*/ 836677 h 1369915"/>
              <a:gd name="csX284" fmla="*/ 398811 w 1562500"/>
              <a:gd name="csY284" fmla="*/ 850043 h 1369915"/>
              <a:gd name="csX285" fmla="*/ 399736 w 1562500"/>
              <a:gd name="csY285" fmla="*/ 854019 h 1369915"/>
              <a:gd name="csX286" fmla="*/ 400850 w 1562500"/>
              <a:gd name="csY286" fmla="*/ 855704 h 1369915"/>
              <a:gd name="csX287" fmla="*/ 408394 w 1562500"/>
              <a:gd name="csY287" fmla="*/ 856543 h 1369915"/>
              <a:gd name="csX288" fmla="*/ 413307 w 1562500"/>
              <a:gd name="csY288" fmla="*/ 856058 h 1369915"/>
              <a:gd name="csX289" fmla="*/ 415458 w 1562500"/>
              <a:gd name="csY289" fmla="*/ 852736 h 1369915"/>
              <a:gd name="csX290" fmla="*/ 416580 w 1562500"/>
              <a:gd name="csY290" fmla="*/ 820758 h 1369915"/>
              <a:gd name="csX291" fmla="*/ 416004 w 1562500"/>
              <a:gd name="csY291" fmla="*/ 789813 h 1369915"/>
              <a:gd name="csX292" fmla="*/ 415038 w 1562500"/>
              <a:gd name="csY292" fmla="*/ 785418 h 1369915"/>
              <a:gd name="csX293" fmla="*/ 413907 w 1562500"/>
              <a:gd name="csY293" fmla="*/ 784826 h 1369915"/>
              <a:gd name="csX294" fmla="*/ 404657 w 1562500"/>
              <a:gd name="csY294" fmla="*/ 783946 h 1369915"/>
              <a:gd name="csX295" fmla="*/ 401964 w 1562500"/>
              <a:gd name="csY295" fmla="*/ 783852 h 1369915"/>
              <a:gd name="csX296" fmla="*/ 400513 w 1562500"/>
              <a:gd name="csY296" fmla="*/ 784629 h 1369915"/>
              <a:gd name="csX297" fmla="*/ 397384 w 1562500"/>
              <a:gd name="csY297" fmla="*/ 792296 h 1369915"/>
              <a:gd name="csX298" fmla="*/ 393421 w 1562500"/>
              <a:gd name="csY298" fmla="*/ 801148 h 1369915"/>
              <a:gd name="csX299" fmla="*/ 386399 w 1562500"/>
              <a:gd name="csY299" fmla="*/ 805321 h 1369915"/>
              <a:gd name="csX300" fmla="*/ 363524 w 1562500"/>
              <a:gd name="csY300" fmla="*/ 808022 h 1369915"/>
              <a:gd name="csX301" fmla="*/ 352633 w 1562500"/>
              <a:gd name="csY301" fmla="*/ 807401 h 1369915"/>
              <a:gd name="csX302" fmla="*/ 348941 w 1562500"/>
              <a:gd name="csY302" fmla="*/ 806554 h 1369915"/>
              <a:gd name="csX303" fmla="*/ 346754 w 1562500"/>
              <a:gd name="csY303" fmla="*/ 804774 h 1369915"/>
              <a:gd name="csX304" fmla="*/ 346540 w 1562500"/>
              <a:gd name="csY304" fmla="*/ 803290 h 1369915"/>
              <a:gd name="csX305" fmla="*/ 346397 w 1562500"/>
              <a:gd name="csY305" fmla="*/ 800724 h 1369915"/>
              <a:gd name="csX306" fmla="*/ 346207 w 1562500"/>
              <a:gd name="csY306" fmla="*/ 792395 h 1369915"/>
              <a:gd name="csX307" fmla="*/ 346241 w 1562500"/>
              <a:gd name="csY307" fmla="*/ 767069 h 1369915"/>
              <a:gd name="csX308" fmla="*/ 348346 w 1562500"/>
              <a:gd name="csY308" fmla="*/ 736222 h 1369915"/>
              <a:gd name="csX309" fmla="*/ 353008 w 1562500"/>
              <a:gd name="csY309" fmla="*/ 731601 h 1369915"/>
              <a:gd name="csX310" fmla="*/ 361038 w 1562500"/>
              <a:gd name="csY310" fmla="*/ 730606 h 1369915"/>
              <a:gd name="csX311" fmla="*/ 395478 w 1562500"/>
              <a:gd name="csY311" fmla="*/ 736144 h 1369915"/>
              <a:gd name="csX312" fmla="*/ 412235 w 1562500"/>
              <a:gd name="csY312" fmla="*/ 759081 h 1369915"/>
              <a:gd name="csX313" fmla="*/ 415455 w 1562500"/>
              <a:gd name="csY313" fmla="*/ 767127 h 1369915"/>
              <a:gd name="csX314" fmla="*/ 417946 w 1562500"/>
              <a:gd name="csY314" fmla="*/ 767982 h 1369915"/>
              <a:gd name="csX315" fmla="*/ 423167 w 1562500"/>
              <a:gd name="csY315" fmla="*/ 768134 h 1369915"/>
              <a:gd name="csX316" fmla="*/ 428294 w 1562500"/>
              <a:gd name="csY316" fmla="*/ 767912 h 1369915"/>
              <a:gd name="csX317" fmla="*/ 430313 w 1562500"/>
              <a:gd name="csY317" fmla="*/ 766736 h 1369915"/>
              <a:gd name="csX318" fmla="*/ 431299 w 1562500"/>
              <a:gd name="csY318" fmla="*/ 753926 h 1369915"/>
              <a:gd name="csX319" fmla="*/ 429947 w 1562500"/>
              <a:gd name="csY319" fmla="*/ 724555 h 1369915"/>
              <a:gd name="csX320" fmla="*/ 428093 w 1562500"/>
              <a:gd name="csY320" fmla="*/ 716862 h 1369915"/>
              <a:gd name="csX321" fmla="*/ 419422 w 1562500"/>
              <a:gd name="csY321" fmla="*/ 713060 h 1369915"/>
              <a:gd name="csX322" fmla="*/ 347865 w 1562500"/>
              <a:gd name="csY322" fmla="*/ 711300 h 1369915"/>
              <a:gd name="csX323" fmla="*/ 558727 w 1562500"/>
              <a:gd name="csY323" fmla="*/ 711300 h 1369915"/>
              <a:gd name="csX324" fmla="*/ 476181 w 1562500"/>
              <a:gd name="csY324" fmla="*/ 712673 h 1369915"/>
              <a:gd name="csX325" fmla="*/ 466100 w 1562500"/>
              <a:gd name="csY325" fmla="*/ 715674 h 1369915"/>
              <a:gd name="csX326" fmla="*/ 464233 w 1562500"/>
              <a:gd name="csY326" fmla="*/ 721414 h 1369915"/>
              <a:gd name="csX327" fmla="*/ 462494 w 1562500"/>
              <a:gd name="csY327" fmla="*/ 751138 h 1369915"/>
              <a:gd name="csX328" fmla="*/ 464065 w 1562500"/>
              <a:gd name="csY328" fmla="*/ 770116 h 1369915"/>
              <a:gd name="csX329" fmla="*/ 466914 w 1562500"/>
              <a:gd name="csY329" fmla="*/ 772246 h 1369915"/>
              <a:gd name="csX330" fmla="*/ 472657 w 1562500"/>
              <a:gd name="csY330" fmla="*/ 771637 h 1369915"/>
              <a:gd name="csX331" fmla="*/ 476843 w 1562500"/>
              <a:gd name="csY331" fmla="*/ 768973 h 1369915"/>
              <a:gd name="csX332" fmla="*/ 479568 w 1562500"/>
              <a:gd name="csY332" fmla="*/ 760492 h 1369915"/>
              <a:gd name="csX333" fmla="*/ 490595 w 1562500"/>
              <a:gd name="csY333" fmla="*/ 738681 h 1369915"/>
              <a:gd name="csX334" fmla="*/ 514042 w 1562500"/>
              <a:gd name="csY334" fmla="*/ 731696 h 1369915"/>
              <a:gd name="csX335" fmla="*/ 521639 w 1562500"/>
              <a:gd name="csY335" fmla="*/ 733024 h 1369915"/>
              <a:gd name="csX336" fmla="*/ 525652 w 1562500"/>
              <a:gd name="csY336" fmla="*/ 743010 h 1369915"/>
              <a:gd name="csX337" fmla="*/ 527642 w 1562500"/>
              <a:gd name="csY337" fmla="*/ 818452 h 1369915"/>
              <a:gd name="csX338" fmla="*/ 526396 w 1562500"/>
              <a:gd name="csY338" fmla="*/ 902470 h 1369915"/>
              <a:gd name="csX339" fmla="*/ 521413 w 1562500"/>
              <a:gd name="csY339" fmla="*/ 914442 h 1369915"/>
              <a:gd name="csX340" fmla="*/ 511583 w 1562500"/>
              <a:gd name="csY340" fmla="*/ 919664 h 1369915"/>
              <a:gd name="csX341" fmla="*/ 504290 w 1562500"/>
              <a:gd name="csY341" fmla="*/ 923783 h 1369915"/>
              <a:gd name="csX342" fmla="*/ 502884 w 1562500"/>
              <a:gd name="csY342" fmla="*/ 928737 h 1369915"/>
              <a:gd name="csX343" fmla="*/ 503286 w 1562500"/>
              <a:gd name="csY343" fmla="*/ 933227 h 1369915"/>
              <a:gd name="csX344" fmla="*/ 503702 w 1562500"/>
              <a:gd name="csY344" fmla="*/ 934826 h 1369915"/>
              <a:gd name="csX345" fmla="*/ 503948 w 1562500"/>
              <a:gd name="csY345" fmla="*/ 935336 h 1369915"/>
              <a:gd name="csX346" fmla="*/ 504766 w 1562500"/>
              <a:gd name="csY346" fmla="*/ 935447 h 1369915"/>
              <a:gd name="csX347" fmla="*/ 508125 w 1562500"/>
              <a:gd name="csY347" fmla="*/ 935677 h 1369915"/>
              <a:gd name="csX348" fmla="*/ 520110 w 1562500"/>
              <a:gd name="csY348" fmla="*/ 936014 h 1369915"/>
              <a:gd name="csX349" fmla="*/ 558513 w 1562500"/>
              <a:gd name="csY349" fmla="*/ 936039 h 1369915"/>
              <a:gd name="csX350" fmla="*/ 604189 w 1562500"/>
              <a:gd name="csY350" fmla="*/ 934938 h 1369915"/>
              <a:gd name="csX351" fmla="*/ 610973 w 1562500"/>
              <a:gd name="csY351" fmla="*/ 932651 h 1369915"/>
              <a:gd name="csX352" fmla="*/ 611927 w 1562500"/>
              <a:gd name="csY352" fmla="*/ 928852 h 1369915"/>
              <a:gd name="csX353" fmla="*/ 612100 w 1562500"/>
              <a:gd name="csY353" fmla="*/ 924671 h 1369915"/>
              <a:gd name="csX354" fmla="*/ 611425 w 1562500"/>
              <a:gd name="csY354" fmla="*/ 922706 h 1369915"/>
              <a:gd name="csX355" fmla="*/ 603659 w 1562500"/>
              <a:gd name="csY355" fmla="*/ 919660 h 1369915"/>
              <a:gd name="csX356" fmla="*/ 593866 w 1562500"/>
              <a:gd name="csY356" fmla="*/ 915902 h 1369915"/>
              <a:gd name="csX357" fmla="*/ 588822 w 1562500"/>
              <a:gd name="csY357" fmla="*/ 904456 h 1369915"/>
              <a:gd name="csX358" fmla="*/ 587083 w 1562500"/>
              <a:gd name="csY358" fmla="*/ 818937 h 1369915"/>
              <a:gd name="csX359" fmla="*/ 588678 w 1562500"/>
              <a:gd name="csY359" fmla="*/ 741740 h 1369915"/>
              <a:gd name="csX360" fmla="*/ 592900 w 1562500"/>
              <a:gd name="csY360" fmla="*/ 731758 h 1369915"/>
              <a:gd name="csX361" fmla="*/ 600925 w 1562500"/>
              <a:gd name="csY361" fmla="*/ 730977 h 1369915"/>
              <a:gd name="csX362" fmla="*/ 624960 w 1562500"/>
              <a:gd name="csY362" fmla="*/ 739002 h 1369915"/>
              <a:gd name="csX363" fmla="*/ 636093 w 1562500"/>
              <a:gd name="csY363" fmla="*/ 760615 h 1369915"/>
              <a:gd name="csX364" fmla="*/ 639929 w 1562500"/>
              <a:gd name="csY364" fmla="*/ 770367 h 1369915"/>
              <a:gd name="csX365" fmla="*/ 643255 w 1562500"/>
              <a:gd name="csY365" fmla="*/ 771238 h 1369915"/>
              <a:gd name="csX366" fmla="*/ 649767 w 1562500"/>
              <a:gd name="csY366" fmla="*/ 770728 h 1369915"/>
              <a:gd name="csX367" fmla="*/ 654228 w 1562500"/>
              <a:gd name="csY367" fmla="*/ 769980 h 1369915"/>
              <a:gd name="csX368" fmla="*/ 655864 w 1562500"/>
              <a:gd name="csY368" fmla="*/ 768722 h 1369915"/>
              <a:gd name="csX369" fmla="*/ 655753 w 1562500"/>
              <a:gd name="csY369" fmla="*/ 756919 h 1369915"/>
              <a:gd name="csX370" fmla="*/ 653282 w 1562500"/>
              <a:gd name="csY370" fmla="*/ 726643 h 1369915"/>
              <a:gd name="csX371" fmla="*/ 651251 w 1562500"/>
              <a:gd name="csY371" fmla="*/ 717746 h 1369915"/>
              <a:gd name="csX372" fmla="*/ 645074 w 1562500"/>
              <a:gd name="csY372" fmla="*/ 714149 h 1369915"/>
              <a:gd name="csX373" fmla="*/ 641226 w 1562500"/>
              <a:gd name="csY373" fmla="*/ 713323 h 1369915"/>
              <a:gd name="csX374" fmla="*/ 558725 w 1562500"/>
              <a:gd name="csY374" fmla="*/ 711300 h 1369915"/>
              <a:gd name="csX375" fmla="*/ 1050798 w 1562500"/>
              <a:gd name="csY375" fmla="*/ 711300 h 1369915"/>
              <a:gd name="csX376" fmla="*/ 1005274 w 1562500"/>
              <a:gd name="csY376" fmla="*/ 712200 h 1369915"/>
              <a:gd name="csX377" fmla="*/ 1000246 w 1562500"/>
              <a:gd name="csY377" fmla="*/ 713977 h 1369915"/>
              <a:gd name="csX378" fmla="*/ 999658 w 1562500"/>
              <a:gd name="csY378" fmla="*/ 717533 h 1369915"/>
              <a:gd name="csX379" fmla="*/ 1000681 w 1562500"/>
              <a:gd name="csY379" fmla="*/ 723342 h 1369915"/>
              <a:gd name="csX380" fmla="*/ 1007083 w 1562500"/>
              <a:gd name="csY380" fmla="*/ 726010 h 1369915"/>
              <a:gd name="csX381" fmla="*/ 1013652 w 1562500"/>
              <a:gd name="csY381" fmla="*/ 728757 h 1369915"/>
              <a:gd name="csX382" fmla="*/ 1017722 w 1562500"/>
              <a:gd name="csY382" fmla="*/ 732440 h 1369915"/>
              <a:gd name="csX383" fmla="*/ 1017998 w 1562500"/>
              <a:gd name="csY383" fmla="*/ 733493 h 1369915"/>
              <a:gd name="csX384" fmla="*/ 1018200 w 1562500"/>
              <a:gd name="csY384" fmla="*/ 735071 h 1369915"/>
              <a:gd name="csX385" fmla="*/ 1018595 w 1562500"/>
              <a:gd name="csY385" fmla="*/ 740235 h 1369915"/>
              <a:gd name="csX386" fmla="*/ 1019392 w 1562500"/>
              <a:gd name="csY386" fmla="*/ 757704 h 1369915"/>
              <a:gd name="csX387" fmla="*/ 1020675 w 1562500"/>
              <a:gd name="csY387" fmla="*/ 812322 h 1369915"/>
              <a:gd name="csX388" fmla="*/ 1022303 w 1562500"/>
              <a:gd name="csY388" fmla="*/ 880015 h 1369915"/>
              <a:gd name="csX389" fmla="*/ 1027113 w 1562500"/>
              <a:gd name="csY389" fmla="*/ 899247 h 1369915"/>
              <a:gd name="csX390" fmla="*/ 1086525 w 1562500"/>
              <a:gd name="csY390" fmla="*/ 939805 h 1369915"/>
              <a:gd name="csX391" fmla="*/ 1120826 w 1562500"/>
              <a:gd name="csY391" fmla="*/ 941766 h 1369915"/>
              <a:gd name="csX392" fmla="*/ 1202065 w 1562500"/>
              <a:gd name="csY392" fmla="*/ 893171 h 1369915"/>
              <a:gd name="csX393" fmla="*/ 1205983 w 1562500"/>
              <a:gd name="csY393" fmla="*/ 872627 h 1369915"/>
              <a:gd name="csX394" fmla="*/ 1207557 w 1562500"/>
              <a:gd name="csY394" fmla="*/ 809617 h 1369915"/>
              <a:gd name="csX395" fmla="*/ 1209070 w 1562500"/>
              <a:gd name="csY395" fmla="*/ 747603 h 1369915"/>
              <a:gd name="csX396" fmla="*/ 1210439 w 1562500"/>
              <a:gd name="csY396" fmla="*/ 736753 h 1369915"/>
              <a:gd name="csX397" fmla="*/ 1212861 w 1562500"/>
              <a:gd name="csY397" fmla="*/ 731700 h 1369915"/>
              <a:gd name="csX398" fmla="*/ 1224788 w 1562500"/>
              <a:gd name="csY398" fmla="*/ 724843 h 1369915"/>
              <a:gd name="csX399" fmla="*/ 1230293 w 1562500"/>
              <a:gd name="csY399" fmla="*/ 722906 h 1369915"/>
              <a:gd name="csX400" fmla="*/ 1231206 w 1562500"/>
              <a:gd name="csY400" fmla="*/ 717381 h 1369915"/>
              <a:gd name="csX401" fmla="*/ 1230741 w 1562500"/>
              <a:gd name="csY401" fmla="*/ 713812 h 1369915"/>
              <a:gd name="csX402" fmla="*/ 1227094 w 1562500"/>
              <a:gd name="csY402" fmla="*/ 712176 h 1369915"/>
              <a:gd name="csX403" fmla="*/ 1192440 w 1562500"/>
              <a:gd name="csY403" fmla="*/ 711300 h 1369915"/>
              <a:gd name="csX404" fmla="*/ 1155973 w 1562500"/>
              <a:gd name="csY404" fmla="*/ 712529 h 1369915"/>
              <a:gd name="csX405" fmla="*/ 1153408 w 1562500"/>
              <a:gd name="csY405" fmla="*/ 713528 h 1369915"/>
              <a:gd name="csX406" fmla="*/ 1152483 w 1562500"/>
              <a:gd name="csY406" fmla="*/ 714712 h 1369915"/>
              <a:gd name="csX407" fmla="*/ 1152820 w 1562500"/>
              <a:gd name="csY407" fmla="*/ 719691 h 1369915"/>
              <a:gd name="csX408" fmla="*/ 1155069 w 1562500"/>
              <a:gd name="csY408" fmla="*/ 723099 h 1369915"/>
              <a:gd name="csX409" fmla="*/ 1161190 w 1562500"/>
              <a:gd name="csY409" fmla="*/ 725891 h 1369915"/>
              <a:gd name="csX410" fmla="*/ 1170169 w 1562500"/>
              <a:gd name="csY410" fmla="*/ 729809 h 1369915"/>
              <a:gd name="csX411" fmla="*/ 1174844 w 1562500"/>
              <a:gd name="csY411" fmla="*/ 739964 h 1369915"/>
              <a:gd name="csX412" fmla="*/ 1176057 w 1562500"/>
              <a:gd name="csY412" fmla="*/ 807409 h 1369915"/>
              <a:gd name="csX413" fmla="*/ 1174852 w 1562500"/>
              <a:gd name="csY413" fmla="*/ 867611 h 1369915"/>
              <a:gd name="csX414" fmla="*/ 1170502 w 1562500"/>
              <a:gd name="csY414" fmla="*/ 885721 h 1369915"/>
              <a:gd name="csX415" fmla="*/ 1155500 w 1562500"/>
              <a:gd name="csY415" fmla="*/ 902660 h 1369915"/>
              <a:gd name="csX416" fmla="*/ 1130882 w 1562500"/>
              <a:gd name="csY416" fmla="*/ 908802 h 1369915"/>
              <a:gd name="csX417" fmla="*/ 1085933 w 1562500"/>
              <a:gd name="csY417" fmla="*/ 890523 h 1369915"/>
              <a:gd name="csX418" fmla="*/ 1081259 w 1562500"/>
              <a:gd name="csY418" fmla="*/ 873864 h 1369915"/>
              <a:gd name="csX419" fmla="*/ 1080071 w 1562500"/>
              <a:gd name="csY419" fmla="*/ 809724 h 1369915"/>
              <a:gd name="csX420" fmla="*/ 1080187 w 1562500"/>
              <a:gd name="csY420" fmla="*/ 745909 h 1369915"/>
              <a:gd name="csX421" fmla="*/ 1081765 w 1562500"/>
              <a:gd name="csY421" fmla="*/ 736124 h 1369915"/>
              <a:gd name="csX422" fmla="*/ 1085063 w 1562500"/>
              <a:gd name="csY422" fmla="*/ 731569 h 1369915"/>
              <a:gd name="csX423" fmla="*/ 1097327 w 1562500"/>
              <a:gd name="csY423" fmla="*/ 724686 h 1369915"/>
              <a:gd name="csX424" fmla="*/ 1101964 w 1562500"/>
              <a:gd name="csY424" fmla="*/ 722877 h 1369915"/>
              <a:gd name="csX425" fmla="*/ 1102420 w 1562500"/>
              <a:gd name="csY425" fmla="*/ 717414 h 1369915"/>
              <a:gd name="csX426" fmla="*/ 1101594 w 1562500"/>
              <a:gd name="csY426" fmla="*/ 713935 h 1369915"/>
              <a:gd name="csX427" fmla="*/ 1096389 w 1562500"/>
              <a:gd name="csY427" fmla="*/ 712176 h 1369915"/>
              <a:gd name="csX428" fmla="*/ 1050799 w 1562500"/>
              <a:gd name="csY428" fmla="*/ 711300 h 1369915"/>
              <a:gd name="csX429" fmla="*/ 1300838 w 1562500"/>
              <a:gd name="csY429" fmla="*/ 711300 h 1369915"/>
              <a:gd name="csX430" fmla="*/ 1255708 w 1562500"/>
              <a:gd name="csY430" fmla="*/ 712188 h 1369915"/>
              <a:gd name="csX431" fmla="*/ 1250729 w 1562500"/>
              <a:gd name="csY431" fmla="*/ 713944 h 1369915"/>
              <a:gd name="csX432" fmla="*/ 1250150 w 1562500"/>
              <a:gd name="csY432" fmla="*/ 717451 h 1369915"/>
              <a:gd name="csX433" fmla="*/ 1251177 w 1562500"/>
              <a:gd name="csY433" fmla="*/ 723210 h 1369915"/>
              <a:gd name="csX434" fmla="*/ 1256810 w 1562500"/>
              <a:gd name="csY434" fmla="*/ 726092 h 1369915"/>
              <a:gd name="csX435" fmla="*/ 1262841 w 1562500"/>
              <a:gd name="csY435" fmla="*/ 728999 h 1369915"/>
              <a:gd name="csX436" fmla="*/ 1266739 w 1562500"/>
              <a:gd name="csY436" fmla="*/ 732670 h 1369915"/>
              <a:gd name="csX437" fmla="*/ 1267121 w 1562500"/>
              <a:gd name="csY437" fmla="*/ 733966 h 1369915"/>
              <a:gd name="csX438" fmla="*/ 1267392 w 1562500"/>
              <a:gd name="csY438" fmla="*/ 735923 h 1369915"/>
              <a:gd name="csX439" fmla="*/ 1267865 w 1562500"/>
              <a:gd name="csY439" fmla="*/ 742159 h 1369915"/>
              <a:gd name="csX440" fmla="*/ 1268622 w 1562500"/>
              <a:gd name="csY440" fmla="*/ 762621 h 1369915"/>
              <a:gd name="csX441" fmla="*/ 1269341 w 1562500"/>
              <a:gd name="csY441" fmla="*/ 822444 h 1369915"/>
              <a:gd name="csX442" fmla="*/ 1268938 w 1562500"/>
              <a:gd name="csY442" fmla="*/ 882255 h 1369915"/>
              <a:gd name="csX443" fmla="*/ 1268289 w 1562500"/>
              <a:gd name="csY443" fmla="*/ 902701 h 1369915"/>
              <a:gd name="csX444" fmla="*/ 1267845 w 1562500"/>
              <a:gd name="csY444" fmla="*/ 908933 h 1369915"/>
              <a:gd name="csX445" fmla="*/ 1267586 w 1562500"/>
              <a:gd name="csY445" fmla="*/ 910882 h 1369915"/>
              <a:gd name="csX446" fmla="*/ 1267207 w 1562500"/>
              <a:gd name="csY446" fmla="*/ 912177 h 1369915"/>
              <a:gd name="csX447" fmla="*/ 1263014 w 1562500"/>
              <a:gd name="csY447" fmla="*/ 916445 h 1369915"/>
              <a:gd name="csX448" fmla="*/ 1256810 w 1562500"/>
              <a:gd name="csY448" fmla="*/ 919635 h 1369915"/>
              <a:gd name="csX449" fmla="*/ 1251202 w 1562500"/>
              <a:gd name="csY449" fmla="*/ 922492 h 1369915"/>
              <a:gd name="csX450" fmla="*/ 1250150 w 1562500"/>
              <a:gd name="csY450" fmla="*/ 927923 h 1369915"/>
              <a:gd name="csX451" fmla="*/ 1250548 w 1562500"/>
              <a:gd name="csY451" fmla="*/ 933001 h 1369915"/>
              <a:gd name="csX452" fmla="*/ 1250955 w 1562500"/>
              <a:gd name="csY452" fmla="*/ 934769 h 1369915"/>
              <a:gd name="csX453" fmla="*/ 1251186 w 1562500"/>
              <a:gd name="csY453" fmla="*/ 935303 h 1369915"/>
              <a:gd name="csX454" fmla="*/ 1251913 w 1562500"/>
              <a:gd name="csY454" fmla="*/ 935418 h 1369915"/>
              <a:gd name="csX455" fmla="*/ 1254988 w 1562500"/>
              <a:gd name="csY455" fmla="*/ 935677 h 1369915"/>
              <a:gd name="csX456" fmla="*/ 1265949 w 1562500"/>
              <a:gd name="csY456" fmla="*/ 936121 h 1369915"/>
              <a:gd name="csX457" fmla="*/ 1301018 w 1562500"/>
              <a:gd name="csY457" fmla="*/ 936532 h 1369915"/>
              <a:gd name="csX458" fmla="*/ 1343825 w 1562500"/>
              <a:gd name="csY458" fmla="*/ 935546 h 1369915"/>
              <a:gd name="csX459" fmla="*/ 1349083 w 1562500"/>
              <a:gd name="csY459" fmla="*/ 929588 h 1369915"/>
              <a:gd name="csX460" fmla="*/ 1348072 w 1562500"/>
              <a:gd name="csY460" fmla="*/ 923035 h 1369915"/>
              <a:gd name="csX461" fmla="*/ 1342218 w 1562500"/>
              <a:gd name="csY461" fmla="*/ 919845 h 1369915"/>
              <a:gd name="csX462" fmla="*/ 1333946 w 1562500"/>
              <a:gd name="csY462" fmla="*/ 914977 h 1369915"/>
              <a:gd name="csX463" fmla="*/ 1329707 w 1562500"/>
              <a:gd name="csY463" fmla="*/ 902183 h 1369915"/>
              <a:gd name="csX464" fmla="*/ 1328490 w 1562500"/>
              <a:gd name="csY464" fmla="*/ 818765 h 1369915"/>
              <a:gd name="csX465" fmla="*/ 1329588 w 1562500"/>
              <a:gd name="csY465" fmla="*/ 747393 h 1369915"/>
              <a:gd name="csX466" fmla="*/ 1330891 w 1562500"/>
              <a:gd name="csY466" fmla="*/ 735684 h 1369915"/>
              <a:gd name="csX467" fmla="*/ 1333366 w 1562500"/>
              <a:gd name="csY467" fmla="*/ 730808 h 1369915"/>
              <a:gd name="csX468" fmla="*/ 1337420 w 1562500"/>
              <a:gd name="csY468" fmla="*/ 727478 h 1369915"/>
              <a:gd name="csX469" fmla="*/ 1341506 w 1562500"/>
              <a:gd name="csY469" fmla="*/ 726002 h 1369915"/>
              <a:gd name="csX470" fmla="*/ 1346999 w 1562500"/>
              <a:gd name="csY470" fmla="*/ 724045 h 1369915"/>
              <a:gd name="csX471" fmla="*/ 1350062 w 1562500"/>
              <a:gd name="csY471" fmla="*/ 716867 h 1369915"/>
              <a:gd name="csX472" fmla="*/ 1350428 w 1562500"/>
              <a:gd name="csY472" fmla="*/ 714766 h 1369915"/>
              <a:gd name="csX473" fmla="*/ 1350247 w 1562500"/>
              <a:gd name="csY473" fmla="*/ 713689 h 1369915"/>
              <a:gd name="csX474" fmla="*/ 1345782 w 1562500"/>
              <a:gd name="csY474" fmla="*/ 712143 h 1369915"/>
              <a:gd name="csX475" fmla="*/ 1300837 w 1562500"/>
              <a:gd name="csY475" fmla="*/ 711300 h 1369915"/>
              <a:gd name="csX476" fmla="*/ 1469326 w 1562500"/>
              <a:gd name="csY476" fmla="*/ 711300 h 1369915"/>
              <a:gd name="csX477" fmla="*/ 1393239 w 1562500"/>
              <a:gd name="csY477" fmla="*/ 713709 h 1369915"/>
              <a:gd name="csX478" fmla="*/ 1383984 w 1562500"/>
              <a:gd name="csY478" fmla="*/ 718984 h 1369915"/>
              <a:gd name="csX479" fmla="*/ 1381933 w 1562500"/>
              <a:gd name="csY479" fmla="*/ 729797 h 1369915"/>
              <a:gd name="csX480" fmla="*/ 1379211 w 1562500"/>
              <a:gd name="csY480" fmla="*/ 763628 h 1369915"/>
              <a:gd name="csX481" fmla="*/ 1378611 w 1562500"/>
              <a:gd name="csY481" fmla="*/ 771839 h 1369915"/>
              <a:gd name="csX482" fmla="*/ 1379092 w 1562500"/>
              <a:gd name="csY482" fmla="*/ 775477 h 1369915"/>
              <a:gd name="csX483" fmla="*/ 1380872 w 1562500"/>
              <a:gd name="csY483" fmla="*/ 776328 h 1369915"/>
              <a:gd name="csX484" fmla="*/ 1385982 w 1562500"/>
              <a:gd name="csY484" fmla="*/ 776168 h 1369915"/>
              <a:gd name="csX485" fmla="*/ 1393391 w 1562500"/>
              <a:gd name="csY485" fmla="*/ 774766 h 1369915"/>
              <a:gd name="csX486" fmla="*/ 1394620 w 1562500"/>
              <a:gd name="csY486" fmla="*/ 773224 h 1369915"/>
              <a:gd name="csX487" fmla="*/ 1395520 w 1562500"/>
              <a:gd name="csY487" fmla="*/ 770026 h 1369915"/>
              <a:gd name="csX488" fmla="*/ 1402000 w 1562500"/>
              <a:gd name="csY488" fmla="*/ 753819 h 1369915"/>
              <a:gd name="csX489" fmla="*/ 1411768 w 1562500"/>
              <a:gd name="csY489" fmla="*/ 741226 h 1369915"/>
              <a:gd name="csX490" fmla="*/ 1425343 w 1562500"/>
              <a:gd name="csY490" fmla="*/ 734471 h 1369915"/>
              <a:gd name="csX491" fmla="*/ 1438286 w 1562500"/>
              <a:gd name="csY491" fmla="*/ 732514 h 1369915"/>
              <a:gd name="csX492" fmla="*/ 1457539 w 1562500"/>
              <a:gd name="csY492" fmla="*/ 730985 h 1369915"/>
              <a:gd name="csX493" fmla="*/ 1475098 w 1562500"/>
              <a:gd name="csY493" fmla="*/ 730327 h 1369915"/>
              <a:gd name="csX494" fmla="*/ 1480759 w 1562500"/>
              <a:gd name="csY494" fmla="*/ 730487 h 1369915"/>
              <a:gd name="csX495" fmla="*/ 1482474 w 1562500"/>
              <a:gd name="csY495" fmla="*/ 730738 h 1369915"/>
              <a:gd name="csX496" fmla="*/ 1483156 w 1562500"/>
              <a:gd name="csY496" fmla="*/ 731010 h 1369915"/>
              <a:gd name="csX497" fmla="*/ 1483802 w 1562500"/>
              <a:gd name="csY497" fmla="*/ 732091 h 1369915"/>
              <a:gd name="csX498" fmla="*/ 1483678 w 1562500"/>
              <a:gd name="csY498" fmla="*/ 732638 h 1369915"/>
              <a:gd name="csX499" fmla="*/ 1483513 w 1562500"/>
              <a:gd name="csY499" fmla="*/ 733004 h 1369915"/>
              <a:gd name="csX500" fmla="*/ 1482954 w 1562500"/>
              <a:gd name="csY500" fmla="*/ 734085 h 1369915"/>
              <a:gd name="csX501" fmla="*/ 1480866 w 1562500"/>
              <a:gd name="csY501" fmla="*/ 737851 h 1369915"/>
              <a:gd name="csX502" fmla="*/ 1473239 w 1562500"/>
              <a:gd name="csY502" fmla="*/ 751085 h 1369915"/>
              <a:gd name="csX503" fmla="*/ 1448185 w 1562500"/>
              <a:gd name="csY503" fmla="*/ 793468 h 1369915"/>
              <a:gd name="csX504" fmla="*/ 1388777 w 1562500"/>
              <a:gd name="csY504" fmla="*/ 893578 h 1369915"/>
              <a:gd name="csX505" fmla="*/ 1375958 w 1562500"/>
              <a:gd name="csY505" fmla="*/ 915914 h 1369915"/>
              <a:gd name="csX506" fmla="*/ 1372973 w 1562500"/>
              <a:gd name="csY506" fmla="*/ 921506 h 1369915"/>
              <a:gd name="csX507" fmla="*/ 1372254 w 1562500"/>
              <a:gd name="csY507" fmla="*/ 923047 h 1369915"/>
              <a:gd name="csX508" fmla="*/ 1372043 w 1562500"/>
              <a:gd name="csY508" fmla="*/ 923631 h 1369915"/>
              <a:gd name="csX509" fmla="*/ 1372043 w 1562500"/>
              <a:gd name="csY509" fmla="*/ 923635 h 1369915"/>
              <a:gd name="csX510" fmla="*/ 1371987 w 1562500"/>
              <a:gd name="csY510" fmla="*/ 931751 h 1369915"/>
              <a:gd name="csX511" fmla="*/ 1372184 w 1562500"/>
              <a:gd name="csY511" fmla="*/ 933346 h 1369915"/>
              <a:gd name="csX512" fmla="*/ 1373019 w 1562500"/>
              <a:gd name="csY512" fmla="*/ 934222 h 1369915"/>
              <a:gd name="csX513" fmla="*/ 1382652 w 1562500"/>
              <a:gd name="csY513" fmla="*/ 935809 h 1369915"/>
              <a:gd name="csX514" fmla="*/ 1462628 w 1562500"/>
              <a:gd name="csY514" fmla="*/ 936532 h 1369915"/>
              <a:gd name="csX515" fmla="*/ 1527496 w 1562500"/>
              <a:gd name="csY515" fmla="*/ 936035 h 1369915"/>
              <a:gd name="csX516" fmla="*/ 1547448 w 1562500"/>
              <a:gd name="csY516" fmla="*/ 935501 h 1369915"/>
              <a:gd name="csX517" fmla="*/ 1552949 w 1562500"/>
              <a:gd name="csY517" fmla="*/ 935188 h 1369915"/>
              <a:gd name="csX518" fmla="*/ 1554314 w 1562500"/>
              <a:gd name="csY518" fmla="*/ 935036 h 1369915"/>
              <a:gd name="csX519" fmla="*/ 1554417 w 1562500"/>
              <a:gd name="csY519" fmla="*/ 934724 h 1369915"/>
              <a:gd name="csX520" fmla="*/ 1554816 w 1562500"/>
              <a:gd name="csY520" fmla="*/ 933038 h 1369915"/>
              <a:gd name="csX521" fmla="*/ 1555848 w 1562500"/>
              <a:gd name="csY521" fmla="*/ 927455 h 1369915"/>
              <a:gd name="csX522" fmla="*/ 1558405 w 1562500"/>
              <a:gd name="csY522" fmla="*/ 910586 h 1369915"/>
              <a:gd name="csX523" fmla="*/ 1562175 w 1562500"/>
              <a:gd name="csY523" fmla="*/ 877536 h 1369915"/>
              <a:gd name="csX524" fmla="*/ 1562348 w 1562500"/>
              <a:gd name="csY524" fmla="*/ 871550 h 1369915"/>
              <a:gd name="csX525" fmla="*/ 1561690 w 1562500"/>
              <a:gd name="csY525" fmla="*/ 868972 h 1369915"/>
              <a:gd name="csX526" fmla="*/ 1559478 w 1562500"/>
              <a:gd name="csY526" fmla="*/ 868002 h 1369915"/>
              <a:gd name="csX527" fmla="*/ 1553973 w 1562500"/>
              <a:gd name="csY527" fmla="*/ 867488 h 1369915"/>
              <a:gd name="csX528" fmla="*/ 1548406 w 1562500"/>
              <a:gd name="csY528" fmla="*/ 867294 h 1369915"/>
              <a:gd name="csX529" fmla="*/ 1545660 w 1562500"/>
              <a:gd name="csY529" fmla="*/ 868113 h 1369915"/>
              <a:gd name="csX530" fmla="*/ 1541352 w 1562500"/>
              <a:gd name="csY530" fmla="*/ 877310 h 1369915"/>
              <a:gd name="csX531" fmla="*/ 1511491 w 1562500"/>
              <a:gd name="csY531" fmla="*/ 908761 h 1369915"/>
              <a:gd name="csX532" fmla="*/ 1496756 w 1562500"/>
              <a:gd name="csY532" fmla="*/ 911100 h 1369915"/>
              <a:gd name="csX533" fmla="*/ 1473610 w 1562500"/>
              <a:gd name="csY533" fmla="*/ 912769 h 1369915"/>
              <a:gd name="csX534" fmla="*/ 1454612 w 1562500"/>
              <a:gd name="csY534" fmla="*/ 913624 h 1369915"/>
              <a:gd name="csX535" fmla="*/ 1449345 w 1562500"/>
              <a:gd name="csY535" fmla="*/ 913168 h 1369915"/>
              <a:gd name="csX536" fmla="*/ 1446368 w 1562500"/>
              <a:gd name="csY536" fmla="*/ 910940 h 1369915"/>
              <a:gd name="csX537" fmla="*/ 1446624 w 1562500"/>
              <a:gd name="csY537" fmla="*/ 906927 h 1369915"/>
              <a:gd name="csX538" fmla="*/ 1449320 w 1562500"/>
              <a:gd name="csY538" fmla="*/ 901365 h 1369915"/>
              <a:gd name="csX539" fmla="*/ 1460857 w 1562500"/>
              <a:gd name="csY539" fmla="*/ 882313 h 1369915"/>
              <a:gd name="csX540" fmla="*/ 1510139 w 1562500"/>
              <a:gd name="csY540" fmla="*/ 798315 h 1369915"/>
              <a:gd name="csX541" fmla="*/ 1536804 w 1562500"/>
              <a:gd name="csY541" fmla="*/ 752306 h 1369915"/>
              <a:gd name="csX542" fmla="*/ 1550343 w 1562500"/>
              <a:gd name="csY542" fmla="*/ 728489 h 1369915"/>
              <a:gd name="csX543" fmla="*/ 1554619 w 1562500"/>
              <a:gd name="csY543" fmla="*/ 715913 h 1369915"/>
              <a:gd name="csX544" fmla="*/ 1554680 w 1562500"/>
              <a:gd name="csY544" fmla="*/ 714322 h 1369915"/>
              <a:gd name="csX545" fmla="*/ 1554125 w 1562500"/>
              <a:gd name="csY545" fmla="*/ 713574 h 1369915"/>
              <a:gd name="csX546" fmla="*/ 1545310 w 1562500"/>
              <a:gd name="csY546" fmla="*/ 712020 h 1369915"/>
              <a:gd name="csX547" fmla="*/ 1469325 w 1562500"/>
              <a:gd name="csY547" fmla="*/ 711300 h 1369915"/>
              <a:gd name="csX548" fmla="*/ 854575 w 1562500"/>
              <a:gd name="csY548" fmla="*/ 726553 h 1369915"/>
              <a:gd name="csX549" fmla="*/ 861782 w 1562500"/>
              <a:gd name="csY549" fmla="*/ 727079 h 1369915"/>
              <a:gd name="csX550" fmla="*/ 904436 w 1562500"/>
              <a:gd name="csY550" fmla="*/ 761383 h 1369915"/>
              <a:gd name="csX551" fmla="*/ 917000 w 1562500"/>
              <a:gd name="csY551" fmla="*/ 839744 h 1369915"/>
              <a:gd name="csX552" fmla="*/ 908556 w 1562500"/>
              <a:gd name="csY552" fmla="*/ 887949 h 1369915"/>
              <a:gd name="csX553" fmla="*/ 887600 w 1562500"/>
              <a:gd name="csY553" fmla="*/ 913221 h 1369915"/>
              <a:gd name="csX554" fmla="*/ 865836 w 1562500"/>
              <a:gd name="csY554" fmla="*/ 917583 h 1369915"/>
              <a:gd name="csX555" fmla="*/ 843334 w 1562500"/>
              <a:gd name="csY555" fmla="*/ 913521 h 1369915"/>
              <a:gd name="csX556" fmla="*/ 802612 w 1562500"/>
              <a:gd name="csY556" fmla="*/ 828192 h 1369915"/>
              <a:gd name="csX557" fmla="*/ 815740 w 1562500"/>
              <a:gd name="csY557" fmla="*/ 751007 h 1369915"/>
              <a:gd name="csX558" fmla="*/ 854575 w 1562500"/>
              <a:gd name="csY558" fmla="*/ 726553 h 1369915"/>
              <a:gd name="csX559" fmla="*/ 226499 w 1562500"/>
              <a:gd name="csY559" fmla="*/ 871171 h 1369915"/>
              <a:gd name="csX560" fmla="*/ 226651 w 1562500"/>
              <a:gd name="csY560" fmla="*/ 889610 h 1369915"/>
              <a:gd name="csX561" fmla="*/ 227465 w 1562500"/>
              <a:gd name="csY561" fmla="*/ 905175 h 1369915"/>
              <a:gd name="csX562" fmla="*/ 227506 w 1562500"/>
              <a:gd name="csY562" fmla="*/ 905471 h 1369915"/>
              <a:gd name="csX563" fmla="*/ 226499 w 1562500"/>
              <a:gd name="csY563" fmla="*/ 871171 h 1369915"/>
              <a:gd name="csX564" fmla="*/ 795163 w 1562500"/>
              <a:gd name="csY564" fmla="*/ 926406 h 1369915"/>
              <a:gd name="csX565" fmla="*/ 795372 w 1562500"/>
              <a:gd name="csY565" fmla="*/ 925974 h 1369915"/>
              <a:gd name="csX566" fmla="*/ 795163 w 1562500"/>
              <a:gd name="csY566" fmla="*/ 926406 h 1369915"/>
              <a:gd name="csX567" fmla="*/ 1270722 w 1562500"/>
              <a:gd name="csY567" fmla="*/ 989506 h 1369915"/>
              <a:gd name="csX568" fmla="*/ 1270459 w 1562500"/>
              <a:gd name="csY568" fmla="*/ 989720 h 1369915"/>
              <a:gd name="csX569" fmla="*/ 1269423 w 1562500"/>
              <a:gd name="csY569" fmla="*/ 990797 h 1369915"/>
              <a:gd name="csX570" fmla="*/ 1266114 w 1562500"/>
              <a:gd name="csY570" fmla="*/ 994661 h 1369915"/>
              <a:gd name="csX571" fmla="*/ 1256510 w 1562500"/>
              <a:gd name="csY571" fmla="*/ 1006946 h 1369915"/>
              <a:gd name="csX572" fmla="*/ 1228126 w 1562500"/>
              <a:gd name="csY572" fmla="*/ 1038656 h 1369915"/>
              <a:gd name="csX573" fmla="*/ 1216840 w 1562500"/>
              <a:gd name="csY573" fmla="*/ 1049564 h 1369915"/>
              <a:gd name="csX574" fmla="*/ 1213070 w 1562500"/>
              <a:gd name="csY574" fmla="*/ 1053449 h 1369915"/>
              <a:gd name="csX575" fmla="*/ 1211388 w 1562500"/>
              <a:gd name="csY575" fmla="*/ 1055402 h 1369915"/>
              <a:gd name="csX576" fmla="*/ 1211606 w 1562500"/>
              <a:gd name="csY576" fmla="*/ 1057527 h 1369915"/>
              <a:gd name="csX577" fmla="*/ 1214011 w 1562500"/>
              <a:gd name="csY577" fmla="*/ 1060989 h 1369915"/>
              <a:gd name="csX578" fmla="*/ 1221227 w 1562500"/>
              <a:gd name="csY578" fmla="*/ 1063895 h 1369915"/>
              <a:gd name="csX579" fmla="*/ 1242466 w 1562500"/>
              <a:gd name="csY579" fmla="*/ 1058189 h 1369915"/>
              <a:gd name="csX580" fmla="*/ 1304694 w 1562500"/>
              <a:gd name="csY580" fmla="*/ 1022392 h 1369915"/>
              <a:gd name="csX581" fmla="*/ 1310914 w 1562500"/>
              <a:gd name="csY581" fmla="*/ 1015929 h 1369915"/>
              <a:gd name="csX582" fmla="*/ 1312756 w 1562500"/>
              <a:gd name="csY582" fmla="*/ 1013466 h 1369915"/>
              <a:gd name="csX583" fmla="*/ 1313229 w 1562500"/>
              <a:gd name="csY583" fmla="*/ 1012504 h 1369915"/>
              <a:gd name="csX584" fmla="*/ 1313130 w 1562500"/>
              <a:gd name="csY584" fmla="*/ 1012381 h 1369915"/>
              <a:gd name="csX585" fmla="*/ 1311938 w 1562500"/>
              <a:gd name="csY585" fmla="*/ 1011357 h 1369915"/>
              <a:gd name="csX586" fmla="*/ 1307333 w 1562500"/>
              <a:gd name="csY586" fmla="*/ 1008220 h 1369915"/>
              <a:gd name="csX587" fmla="*/ 1292968 w 1562500"/>
              <a:gd name="csY587" fmla="*/ 999895 h 1369915"/>
              <a:gd name="csX588" fmla="*/ 1278049 w 1562500"/>
              <a:gd name="csY588" fmla="*/ 992297 h 1369915"/>
              <a:gd name="csX589" fmla="*/ 1272749 w 1562500"/>
              <a:gd name="csY589" fmla="*/ 990049 h 1369915"/>
              <a:gd name="csX590" fmla="*/ 1271121 w 1562500"/>
              <a:gd name="csY590" fmla="*/ 989547 h 1369915"/>
              <a:gd name="csX591" fmla="*/ 1270722 w 1562500"/>
              <a:gd name="csY591" fmla="*/ 989506 h 1369915"/>
              <a:gd name="csX592" fmla="*/ 710014 w 1562500"/>
              <a:gd name="csY592" fmla="*/ 1073364 h 1369915"/>
              <a:gd name="csX593" fmla="*/ 704135 w 1562500"/>
              <a:gd name="csY593" fmla="*/ 1073972 h 1369915"/>
              <a:gd name="csX594" fmla="*/ 691369 w 1562500"/>
              <a:gd name="csY594" fmla="*/ 1075559 h 1369915"/>
              <a:gd name="csX595" fmla="*/ 659133 w 1562500"/>
              <a:gd name="csY595" fmla="*/ 1079950 h 1369915"/>
              <a:gd name="csX596" fmla="*/ 645245 w 1562500"/>
              <a:gd name="csY596" fmla="*/ 1082779 h 1369915"/>
              <a:gd name="csX597" fmla="*/ 644303 w 1562500"/>
              <a:gd name="csY597" fmla="*/ 1084333 h 1369915"/>
              <a:gd name="csX598" fmla="*/ 644755 w 1562500"/>
              <a:gd name="csY598" fmla="*/ 1088193 h 1369915"/>
              <a:gd name="csX599" fmla="*/ 647280 w 1562500"/>
              <a:gd name="csY599" fmla="*/ 1102566 h 1369915"/>
              <a:gd name="csX600" fmla="*/ 641532 w 1562500"/>
              <a:gd name="csY600" fmla="*/ 1128229 h 1369915"/>
              <a:gd name="csX601" fmla="*/ 609086 w 1562500"/>
              <a:gd name="csY601" fmla="*/ 1215815 h 1369915"/>
              <a:gd name="csX602" fmla="*/ 585233 w 1562500"/>
              <a:gd name="csY602" fmla="*/ 1279491 h 1369915"/>
              <a:gd name="csX603" fmla="*/ 565021 w 1562500"/>
              <a:gd name="csY603" fmla="*/ 1328012 h 1369915"/>
              <a:gd name="csX604" fmla="*/ 548293 w 1562500"/>
              <a:gd name="csY604" fmla="*/ 1343417 h 1369915"/>
              <a:gd name="csX605" fmla="*/ 539947 w 1562500"/>
              <a:gd name="csY605" fmla="*/ 1347964 h 1369915"/>
              <a:gd name="csX606" fmla="*/ 538902 w 1562500"/>
              <a:gd name="csY606" fmla="*/ 1350304 h 1369915"/>
              <a:gd name="csX607" fmla="*/ 538668 w 1562500"/>
              <a:gd name="csY607" fmla="*/ 1354435 h 1369915"/>
              <a:gd name="csX608" fmla="*/ 539087 w 1562500"/>
              <a:gd name="csY608" fmla="*/ 1360105 h 1369915"/>
              <a:gd name="csX609" fmla="*/ 539519 w 1562500"/>
              <a:gd name="csY609" fmla="*/ 1362070 h 1369915"/>
              <a:gd name="csX610" fmla="*/ 539778 w 1562500"/>
              <a:gd name="csY610" fmla="*/ 1362691 h 1369915"/>
              <a:gd name="csX611" fmla="*/ 540469 w 1562500"/>
              <a:gd name="csY611" fmla="*/ 1362802 h 1369915"/>
              <a:gd name="csX612" fmla="*/ 543425 w 1562500"/>
              <a:gd name="csY612" fmla="*/ 1363057 h 1369915"/>
              <a:gd name="csX613" fmla="*/ 553937 w 1562500"/>
              <a:gd name="csY613" fmla="*/ 1363476 h 1369915"/>
              <a:gd name="csX614" fmla="*/ 587494 w 1562500"/>
              <a:gd name="csY614" fmla="*/ 1363760 h 1369915"/>
              <a:gd name="csX615" fmla="*/ 628372 w 1562500"/>
              <a:gd name="csY615" fmla="*/ 1362456 h 1369915"/>
              <a:gd name="csX616" fmla="*/ 632796 w 1562500"/>
              <a:gd name="csY616" fmla="*/ 1360244 h 1369915"/>
              <a:gd name="csX617" fmla="*/ 632956 w 1562500"/>
              <a:gd name="csY617" fmla="*/ 1350250 h 1369915"/>
              <a:gd name="csX618" fmla="*/ 630132 w 1562500"/>
              <a:gd name="csY618" fmla="*/ 1346612 h 1369915"/>
              <a:gd name="csX619" fmla="*/ 624056 w 1562500"/>
              <a:gd name="csY619" fmla="*/ 1344897 h 1369915"/>
              <a:gd name="csX620" fmla="*/ 613507 w 1562500"/>
              <a:gd name="csY620" fmla="*/ 1338874 h 1369915"/>
              <a:gd name="csX621" fmla="*/ 608134 w 1562500"/>
              <a:gd name="csY621" fmla="*/ 1327317 h 1369915"/>
              <a:gd name="csX622" fmla="*/ 610045 w 1562500"/>
              <a:gd name="csY622" fmla="*/ 1317878 h 1369915"/>
              <a:gd name="csX623" fmla="*/ 614473 w 1562500"/>
              <a:gd name="csY623" fmla="*/ 1303406 h 1369915"/>
              <a:gd name="csX624" fmla="*/ 619596 w 1562500"/>
              <a:gd name="csY624" fmla="*/ 1289202 h 1369915"/>
              <a:gd name="csX625" fmla="*/ 623695 w 1562500"/>
              <a:gd name="csY625" fmla="*/ 1280584 h 1369915"/>
              <a:gd name="csX626" fmla="*/ 627494 w 1562500"/>
              <a:gd name="csY626" fmla="*/ 1278952 h 1369915"/>
              <a:gd name="csX627" fmla="*/ 635498 w 1562500"/>
              <a:gd name="csY627" fmla="*/ 1278122 h 1369915"/>
              <a:gd name="csX628" fmla="*/ 669215 w 1562500"/>
              <a:gd name="csY628" fmla="*/ 1277538 h 1369915"/>
              <a:gd name="csX629" fmla="*/ 708099 w 1562500"/>
              <a:gd name="csY629" fmla="*/ 1280708 h 1369915"/>
              <a:gd name="csX630" fmla="*/ 715820 w 1562500"/>
              <a:gd name="csY630" fmla="*/ 1288433 h 1369915"/>
              <a:gd name="csX631" fmla="*/ 721588 w 1562500"/>
              <a:gd name="csY631" fmla="*/ 1302769 h 1369915"/>
              <a:gd name="csX632" fmla="*/ 728462 w 1562500"/>
              <a:gd name="csY632" fmla="*/ 1333455 h 1369915"/>
              <a:gd name="csX633" fmla="*/ 722641 w 1562500"/>
              <a:gd name="csY633" fmla="*/ 1340884 h 1369915"/>
              <a:gd name="csX634" fmla="*/ 710077 w 1562500"/>
              <a:gd name="csY634" fmla="*/ 1346698 h 1369915"/>
              <a:gd name="csX635" fmla="*/ 705858 w 1562500"/>
              <a:gd name="csY635" fmla="*/ 1349567 h 1369915"/>
              <a:gd name="csX636" fmla="*/ 704962 w 1562500"/>
              <a:gd name="csY636" fmla="*/ 1356458 h 1369915"/>
              <a:gd name="csX637" fmla="*/ 707380 w 1562500"/>
              <a:gd name="csY637" fmla="*/ 1361605 h 1369915"/>
              <a:gd name="csX638" fmla="*/ 712387 w 1562500"/>
              <a:gd name="csY638" fmla="*/ 1362777 h 1369915"/>
              <a:gd name="csX639" fmla="*/ 770735 w 1562500"/>
              <a:gd name="csY639" fmla="*/ 1363344 h 1369915"/>
              <a:gd name="csX640" fmla="*/ 829156 w 1562500"/>
              <a:gd name="csY640" fmla="*/ 1361757 h 1369915"/>
              <a:gd name="csX641" fmla="*/ 834669 w 1562500"/>
              <a:gd name="csY641" fmla="*/ 1360204 h 1369915"/>
              <a:gd name="csX642" fmla="*/ 836013 w 1562500"/>
              <a:gd name="csY642" fmla="*/ 1359398 h 1369915"/>
              <a:gd name="csX643" fmla="*/ 837160 w 1562500"/>
              <a:gd name="csY643" fmla="*/ 1354880 h 1369915"/>
              <a:gd name="csX644" fmla="*/ 837387 w 1562500"/>
              <a:gd name="csY644" fmla="*/ 1349827 h 1369915"/>
              <a:gd name="csX645" fmla="*/ 836770 w 1562500"/>
              <a:gd name="csY645" fmla="*/ 1347529 h 1369915"/>
              <a:gd name="csX646" fmla="*/ 834517 w 1562500"/>
              <a:gd name="csY646" fmla="*/ 1346196 h 1369915"/>
              <a:gd name="csX647" fmla="*/ 829181 w 1562500"/>
              <a:gd name="csY647" fmla="*/ 1344716 h 1369915"/>
              <a:gd name="csX648" fmla="*/ 818717 w 1562500"/>
              <a:gd name="csY648" fmla="*/ 1340848 h 1369915"/>
              <a:gd name="csX649" fmla="*/ 809504 w 1562500"/>
              <a:gd name="csY649" fmla="*/ 1328604 h 1369915"/>
              <a:gd name="csX650" fmla="*/ 773440 w 1562500"/>
              <a:gd name="csY650" fmla="*/ 1237914 h 1369915"/>
              <a:gd name="csX651" fmla="*/ 732857 w 1562500"/>
              <a:gd name="csY651" fmla="*/ 1131621 h 1369915"/>
              <a:gd name="csX652" fmla="*/ 713571 w 1562500"/>
              <a:gd name="csY652" fmla="*/ 1080522 h 1369915"/>
              <a:gd name="csX653" fmla="*/ 711306 w 1562500"/>
              <a:gd name="csY653" fmla="*/ 1075132 h 1369915"/>
              <a:gd name="csX654" fmla="*/ 710307 w 1562500"/>
              <a:gd name="csY654" fmla="*/ 1073610 h 1369915"/>
              <a:gd name="csX655" fmla="*/ 710007 w 1562500"/>
              <a:gd name="csY655" fmla="*/ 1073364 h 1369915"/>
              <a:gd name="csX656" fmla="*/ 411099 w 1562500"/>
              <a:gd name="csY656" fmla="*/ 1073960 h 1369915"/>
              <a:gd name="csX657" fmla="*/ 394531 w 1562500"/>
              <a:gd name="csY657" fmla="*/ 1074042 h 1369915"/>
              <a:gd name="csX658" fmla="*/ 287773 w 1562500"/>
              <a:gd name="csY658" fmla="*/ 1119340 h 1369915"/>
              <a:gd name="csX659" fmla="*/ 250085 w 1562500"/>
              <a:gd name="csY659" fmla="*/ 1185182 h 1369915"/>
              <a:gd name="csX660" fmla="*/ 248959 w 1562500"/>
              <a:gd name="csY660" fmla="*/ 1263206 h 1369915"/>
              <a:gd name="csX661" fmla="*/ 362742 w 1562500"/>
              <a:gd name="csY661" fmla="*/ 1366876 h 1369915"/>
              <a:gd name="csX662" fmla="*/ 481201 w 1562500"/>
              <a:gd name="csY662" fmla="*/ 1357568 h 1369915"/>
              <a:gd name="csX663" fmla="*/ 497218 w 1562500"/>
              <a:gd name="csY663" fmla="*/ 1351557 h 1369915"/>
              <a:gd name="csX664" fmla="*/ 503903 w 1562500"/>
              <a:gd name="csY664" fmla="*/ 1346862 h 1369915"/>
              <a:gd name="csX665" fmla="*/ 506818 w 1562500"/>
              <a:gd name="csY665" fmla="*/ 1339100 h 1369915"/>
              <a:gd name="csX666" fmla="*/ 510543 w 1562500"/>
              <a:gd name="csY666" fmla="*/ 1325122 h 1369915"/>
              <a:gd name="csX667" fmla="*/ 516603 w 1562500"/>
              <a:gd name="csY667" fmla="*/ 1293724 h 1369915"/>
              <a:gd name="csX668" fmla="*/ 517306 w 1562500"/>
              <a:gd name="csY668" fmla="*/ 1286743 h 1369915"/>
              <a:gd name="csX669" fmla="*/ 516426 w 1562500"/>
              <a:gd name="csY669" fmla="*/ 1283697 h 1369915"/>
              <a:gd name="csX670" fmla="*/ 512450 w 1562500"/>
              <a:gd name="csY670" fmla="*/ 1282093 h 1369915"/>
              <a:gd name="csX671" fmla="*/ 503303 w 1562500"/>
              <a:gd name="csY671" fmla="*/ 1280720 h 1369915"/>
              <a:gd name="csX672" fmla="*/ 497588 w 1562500"/>
              <a:gd name="csY672" fmla="*/ 1280141 h 1369915"/>
              <a:gd name="csX673" fmla="*/ 494612 w 1562500"/>
              <a:gd name="csY673" fmla="*/ 1280843 h 1369915"/>
              <a:gd name="csX674" fmla="*/ 488901 w 1562500"/>
              <a:gd name="csY674" fmla="*/ 1290460 h 1369915"/>
              <a:gd name="csX675" fmla="*/ 453540 w 1562500"/>
              <a:gd name="csY675" fmla="*/ 1328082 h 1369915"/>
              <a:gd name="csX676" fmla="*/ 438583 w 1562500"/>
              <a:gd name="csY676" fmla="*/ 1334414 h 1369915"/>
              <a:gd name="csX677" fmla="*/ 416580 w 1562500"/>
              <a:gd name="csY677" fmla="*/ 1335425 h 1369915"/>
              <a:gd name="csX678" fmla="*/ 380750 w 1562500"/>
              <a:gd name="csY678" fmla="*/ 1329595 h 1369915"/>
              <a:gd name="csX679" fmla="*/ 331225 w 1562500"/>
              <a:gd name="csY679" fmla="*/ 1264822 h 1369915"/>
              <a:gd name="csX680" fmla="*/ 327895 w 1562500"/>
              <a:gd name="csY680" fmla="*/ 1192969 h 1369915"/>
              <a:gd name="csX681" fmla="*/ 386543 w 1562500"/>
              <a:gd name="csY681" fmla="*/ 1104281 h 1369915"/>
              <a:gd name="csX682" fmla="*/ 452130 w 1562500"/>
              <a:gd name="csY682" fmla="*/ 1117309 h 1369915"/>
              <a:gd name="csX683" fmla="*/ 481563 w 1562500"/>
              <a:gd name="csY683" fmla="*/ 1159051 h 1369915"/>
              <a:gd name="csX684" fmla="*/ 484333 w 1562500"/>
              <a:gd name="csY684" fmla="*/ 1167060 h 1369915"/>
              <a:gd name="csX685" fmla="*/ 487294 w 1562500"/>
              <a:gd name="csY685" fmla="*/ 1170345 h 1369915"/>
              <a:gd name="csX686" fmla="*/ 505552 w 1562500"/>
              <a:gd name="csY686" fmla="*/ 1168976 h 1369915"/>
              <a:gd name="csX687" fmla="*/ 509346 w 1562500"/>
              <a:gd name="csY687" fmla="*/ 1168116 h 1369915"/>
              <a:gd name="csX688" fmla="*/ 510712 w 1562500"/>
              <a:gd name="csY688" fmla="*/ 1166542 h 1369915"/>
              <a:gd name="csX689" fmla="*/ 510346 w 1562500"/>
              <a:gd name="csY689" fmla="*/ 1151716 h 1369915"/>
              <a:gd name="csX690" fmla="*/ 506567 w 1562500"/>
              <a:gd name="csY690" fmla="*/ 1116631 h 1369915"/>
              <a:gd name="csX691" fmla="*/ 502440 w 1562500"/>
              <a:gd name="csY691" fmla="*/ 1098319 h 1369915"/>
              <a:gd name="csX692" fmla="*/ 489259 w 1562500"/>
              <a:gd name="csY692" fmla="*/ 1089032 h 1369915"/>
              <a:gd name="csX693" fmla="*/ 462297 w 1562500"/>
              <a:gd name="csY693" fmla="*/ 1080674 h 1369915"/>
              <a:gd name="csX694" fmla="*/ 411099 w 1562500"/>
              <a:gd name="csY694" fmla="*/ 1073960 h 1369915"/>
              <a:gd name="csX695" fmla="*/ 976602 w 1562500"/>
              <a:gd name="csY695" fmla="*/ 1079670 h 1369915"/>
              <a:gd name="csX696" fmla="*/ 916137 w 1562500"/>
              <a:gd name="csY696" fmla="*/ 1080045 h 1369915"/>
              <a:gd name="csX697" fmla="*/ 870292 w 1562500"/>
              <a:gd name="csY697" fmla="*/ 1081130 h 1369915"/>
              <a:gd name="csX698" fmla="*/ 867147 w 1562500"/>
              <a:gd name="csY698" fmla="*/ 1081570 h 1369915"/>
              <a:gd name="csX699" fmla="*/ 866407 w 1562500"/>
              <a:gd name="csY699" fmla="*/ 1081800 h 1369915"/>
              <a:gd name="csX700" fmla="*/ 866070 w 1562500"/>
              <a:gd name="csY700" fmla="*/ 1085007 h 1369915"/>
              <a:gd name="csX701" fmla="*/ 866440 w 1562500"/>
              <a:gd name="csY701" fmla="*/ 1090179 h 1369915"/>
              <a:gd name="csX702" fmla="*/ 868471 w 1562500"/>
              <a:gd name="csY702" fmla="*/ 1095273 h 1369915"/>
              <a:gd name="csX703" fmla="*/ 875497 w 1562500"/>
              <a:gd name="csY703" fmla="*/ 1098142 h 1369915"/>
              <a:gd name="csX704" fmla="*/ 884826 w 1562500"/>
              <a:gd name="csY704" fmla="*/ 1102060 h 1369915"/>
              <a:gd name="csX705" fmla="*/ 889553 w 1562500"/>
              <a:gd name="csY705" fmla="*/ 1115693 h 1369915"/>
              <a:gd name="csX706" fmla="*/ 891251 w 1562500"/>
              <a:gd name="csY706" fmla="*/ 1219442 h 1369915"/>
              <a:gd name="csX707" fmla="*/ 890676 w 1562500"/>
              <a:gd name="csY707" fmla="*/ 1305630 h 1369915"/>
              <a:gd name="csX708" fmla="*/ 889812 w 1562500"/>
              <a:gd name="csY708" fmla="*/ 1324629 h 1369915"/>
              <a:gd name="csX709" fmla="*/ 888357 w 1562500"/>
              <a:gd name="csY709" fmla="*/ 1333020 h 1369915"/>
              <a:gd name="csX710" fmla="*/ 882692 w 1562500"/>
              <a:gd name="csY710" fmla="*/ 1340305 h 1369915"/>
              <a:gd name="csX711" fmla="*/ 869996 w 1562500"/>
              <a:gd name="csY711" fmla="*/ 1345633 h 1369915"/>
              <a:gd name="csX712" fmla="*/ 867780 w 1562500"/>
              <a:gd name="csY712" fmla="*/ 1347960 h 1369915"/>
              <a:gd name="csX713" fmla="*/ 867044 w 1562500"/>
              <a:gd name="csY713" fmla="*/ 1355356 h 1369915"/>
              <a:gd name="csX714" fmla="*/ 867710 w 1562500"/>
              <a:gd name="csY714" fmla="*/ 1359163 h 1369915"/>
              <a:gd name="csX715" fmla="*/ 874819 w 1562500"/>
              <a:gd name="csY715" fmla="*/ 1362658 h 1369915"/>
              <a:gd name="csX716" fmla="*/ 935456 w 1562500"/>
              <a:gd name="csY716" fmla="*/ 1363842 h 1369915"/>
              <a:gd name="csX717" fmla="*/ 996097 w 1562500"/>
              <a:gd name="csY717" fmla="*/ 1362678 h 1369915"/>
              <a:gd name="csX718" fmla="*/ 1003021 w 1562500"/>
              <a:gd name="csY718" fmla="*/ 1360273 h 1369915"/>
              <a:gd name="csX719" fmla="*/ 1003868 w 1562500"/>
              <a:gd name="csY719" fmla="*/ 1355525 h 1369915"/>
              <a:gd name="csX720" fmla="*/ 1003674 w 1562500"/>
              <a:gd name="csY720" fmla="*/ 1350246 h 1369915"/>
              <a:gd name="csX721" fmla="*/ 1002609 w 1562500"/>
              <a:gd name="csY721" fmla="*/ 1347956 h 1369915"/>
              <a:gd name="csX722" fmla="*/ 991681 w 1562500"/>
              <a:gd name="csY722" fmla="*/ 1345719 h 1369915"/>
              <a:gd name="csX723" fmla="*/ 972112 w 1562500"/>
              <a:gd name="csY723" fmla="*/ 1338109 h 1369915"/>
              <a:gd name="csX724" fmla="*/ 966713 w 1562500"/>
              <a:gd name="csY724" fmla="*/ 1326417 h 1369915"/>
              <a:gd name="csX725" fmla="*/ 965978 w 1562500"/>
              <a:gd name="csY725" fmla="*/ 1283836 h 1369915"/>
              <a:gd name="csX726" fmla="*/ 969242 w 1562500"/>
              <a:gd name="csY726" fmla="*/ 1241692 h 1369915"/>
              <a:gd name="csX727" fmla="*/ 977440 w 1562500"/>
              <a:gd name="csY727" fmla="*/ 1236146 h 1369915"/>
              <a:gd name="csX728" fmla="*/ 992187 w 1562500"/>
              <a:gd name="csY728" fmla="*/ 1235788 h 1369915"/>
              <a:gd name="csX729" fmla="*/ 1015013 w 1562500"/>
              <a:gd name="csY729" fmla="*/ 1237252 h 1369915"/>
              <a:gd name="csX730" fmla="*/ 1024485 w 1562500"/>
              <a:gd name="csY730" fmla="*/ 1242987 h 1369915"/>
              <a:gd name="csX731" fmla="*/ 1038521 w 1562500"/>
              <a:gd name="csY731" fmla="*/ 1274989 h 1369915"/>
              <a:gd name="csX732" fmla="*/ 1038521 w 1562500"/>
              <a:gd name="csY732" fmla="*/ 1274989 h 1369915"/>
              <a:gd name="csX733" fmla="*/ 1038521 w 1562500"/>
              <a:gd name="csY733" fmla="*/ 1274989 h 1369915"/>
              <a:gd name="csX734" fmla="*/ 1038932 w 1562500"/>
              <a:gd name="csY734" fmla="*/ 1275215 h 1369915"/>
              <a:gd name="csX735" fmla="*/ 1041160 w 1562500"/>
              <a:gd name="csY735" fmla="*/ 1275671 h 1369915"/>
              <a:gd name="csX736" fmla="*/ 1048812 w 1562500"/>
              <a:gd name="csY736" fmla="*/ 1275754 h 1369915"/>
              <a:gd name="csX737" fmla="*/ 1057256 w 1562500"/>
              <a:gd name="csY737" fmla="*/ 1269632 h 1369915"/>
              <a:gd name="csX738" fmla="*/ 1058099 w 1562500"/>
              <a:gd name="csY738" fmla="*/ 1225469 h 1369915"/>
              <a:gd name="csX739" fmla="*/ 1056315 w 1562500"/>
              <a:gd name="csY739" fmla="*/ 1181396 h 1369915"/>
              <a:gd name="csX740" fmla="*/ 1053663 w 1562500"/>
              <a:gd name="csY740" fmla="*/ 1176565 h 1369915"/>
              <a:gd name="csX741" fmla="*/ 1048063 w 1562500"/>
              <a:gd name="csY741" fmla="*/ 1175895 h 1369915"/>
              <a:gd name="csX742" fmla="*/ 1039319 w 1562500"/>
              <a:gd name="csY742" fmla="*/ 1176684 h 1369915"/>
              <a:gd name="csX743" fmla="*/ 1038213 w 1562500"/>
              <a:gd name="csY743" fmla="*/ 1178259 h 1369915"/>
              <a:gd name="csX744" fmla="*/ 1037386 w 1562500"/>
              <a:gd name="csY744" fmla="*/ 1182160 h 1369915"/>
              <a:gd name="csX745" fmla="*/ 1026644 w 1562500"/>
              <a:gd name="csY745" fmla="*/ 1202561 h 1369915"/>
              <a:gd name="csX746" fmla="*/ 1017529 w 1562500"/>
              <a:gd name="csY746" fmla="*/ 1206405 h 1369915"/>
              <a:gd name="csX747" fmla="*/ 994197 w 1562500"/>
              <a:gd name="csY747" fmla="*/ 1207757 h 1369915"/>
              <a:gd name="csX748" fmla="*/ 978287 w 1562500"/>
              <a:gd name="csY748" fmla="*/ 1207383 h 1369915"/>
              <a:gd name="csX749" fmla="*/ 969493 w 1562500"/>
              <a:gd name="csY749" fmla="*/ 1201582 h 1369915"/>
              <a:gd name="csX750" fmla="*/ 965965 w 1562500"/>
              <a:gd name="csY750" fmla="*/ 1157238 h 1369915"/>
              <a:gd name="csX751" fmla="*/ 969867 w 1562500"/>
              <a:gd name="csY751" fmla="*/ 1112844 h 1369915"/>
              <a:gd name="csX752" fmla="*/ 979500 w 1562500"/>
              <a:gd name="csY752" fmla="*/ 1107052 h 1369915"/>
              <a:gd name="csX753" fmla="*/ 997038 w 1562500"/>
              <a:gd name="csY753" fmla="*/ 1106624 h 1369915"/>
              <a:gd name="csX754" fmla="*/ 1020567 w 1562500"/>
              <a:gd name="csY754" fmla="*/ 1107681 h 1369915"/>
              <a:gd name="csX755" fmla="*/ 1035080 w 1562500"/>
              <a:gd name="csY755" fmla="*/ 1109346 h 1369915"/>
              <a:gd name="csX756" fmla="*/ 1066831 w 1562500"/>
              <a:gd name="csY756" fmla="*/ 1147293 h 1369915"/>
              <a:gd name="csX757" fmla="*/ 1068365 w 1562500"/>
              <a:gd name="csY757" fmla="*/ 1152329 h 1369915"/>
              <a:gd name="csX758" fmla="*/ 1069956 w 1562500"/>
              <a:gd name="csY758" fmla="*/ 1154492 h 1369915"/>
              <a:gd name="csX759" fmla="*/ 1080020 w 1562500"/>
              <a:gd name="csY759" fmla="*/ 1155450 h 1369915"/>
              <a:gd name="csX760" fmla="*/ 1086463 w 1562500"/>
              <a:gd name="csY760" fmla="*/ 1154927 h 1369915"/>
              <a:gd name="csX761" fmla="*/ 1089135 w 1562500"/>
              <a:gd name="csY761" fmla="*/ 1151556 h 1369915"/>
              <a:gd name="csX762" fmla="*/ 1089238 w 1562500"/>
              <a:gd name="csY762" fmla="*/ 1119229 h 1369915"/>
              <a:gd name="csX763" fmla="*/ 1087869 w 1562500"/>
              <a:gd name="csY763" fmla="*/ 1092420 h 1369915"/>
              <a:gd name="csX764" fmla="*/ 1087224 w 1562500"/>
              <a:gd name="csY764" fmla="*/ 1083917 h 1369915"/>
              <a:gd name="csX765" fmla="*/ 1086952 w 1562500"/>
              <a:gd name="csY765" fmla="*/ 1081479 h 1369915"/>
              <a:gd name="csX766" fmla="*/ 1086891 w 1562500"/>
              <a:gd name="csY766" fmla="*/ 1081118 h 1369915"/>
              <a:gd name="csX767" fmla="*/ 1085239 w 1562500"/>
              <a:gd name="csY767" fmla="*/ 1080965 h 1369915"/>
              <a:gd name="csX768" fmla="*/ 1078644 w 1562500"/>
              <a:gd name="csY768" fmla="*/ 1080665 h 1369915"/>
              <a:gd name="csX769" fmla="*/ 1054675 w 1562500"/>
              <a:gd name="csY769" fmla="*/ 1080147 h 1369915"/>
              <a:gd name="csX770" fmla="*/ 976594 w 1562500"/>
              <a:gd name="csY770" fmla="*/ 1079670 h 1369915"/>
              <a:gd name="csX771" fmla="*/ 1164101 w 1562500"/>
              <a:gd name="csY771" fmla="*/ 1079670 h 1369915"/>
              <a:gd name="csX772" fmla="*/ 1133570 w 1562500"/>
              <a:gd name="csY772" fmla="*/ 1080731 h 1369915"/>
              <a:gd name="csX773" fmla="*/ 1127543 w 1562500"/>
              <a:gd name="csY773" fmla="*/ 1082100 h 1369915"/>
              <a:gd name="csX774" fmla="*/ 1125541 w 1562500"/>
              <a:gd name="csY774" fmla="*/ 1083884 h 1369915"/>
              <a:gd name="csX775" fmla="*/ 1125253 w 1562500"/>
              <a:gd name="csY775" fmla="*/ 1091671 h 1369915"/>
              <a:gd name="csX776" fmla="*/ 1126704 w 1562500"/>
              <a:gd name="csY776" fmla="*/ 1095121 h 1369915"/>
              <a:gd name="csX777" fmla="*/ 1134750 w 1562500"/>
              <a:gd name="csY777" fmla="*/ 1098508 h 1369915"/>
              <a:gd name="csX778" fmla="*/ 1145822 w 1562500"/>
              <a:gd name="csY778" fmla="*/ 1103351 h 1369915"/>
              <a:gd name="csX779" fmla="*/ 1151401 w 1562500"/>
              <a:gd name="csY779" fmla="*/ 1117654 h 1369915"/>
              <a:gd name="csX780" fmla="*/ 1152840 w 1562500"/>
              <a:gd name="csY780" fmla="*/ 1224346 h 1369915"/>
              <a:gd name="csX781" fmla="*/ 1151648 w 1562500"/>
              <a:gd name="csY781" fmla="*/ 1318519 h 1369915"/>
              <a:gd name="csX782" fmla="*/ 1149896 w 1562500"/>
              <a:gd name="csY782" fmla="*/ 1332103 h 1369915"/>
              <a:gd name="csX783" fmla="*/ 1146439 w 1562500"/>
              <a:gd name="csY783" fmla="*/ 1337386 h 1369915"/>
              <a:gd name="csX784" fmla="*/ 1133348 w 1562500"/>
              <a:gd name="csY784" fmla="*/ 1344630 h 1369915"/>
              <a:gd name="csX785" fmla="*/ 1127864 w 1562500"/>
              <a:gd name="csY785" fmla="*/ 1346871 h 1369915"/>
              <a:gd name="csX786" fmla="*/ 1125549 w 1562500"/>
              <a:gd name="csY786" fmla="*/ 1352557 h 1369915"/>
              <a:gd name="csX787" fmla="*/ 1124727 w 1562500"/>
              <a:gd name="csY787" fmla="*/ 1358337 h 1369915"/>
              <a:gd name="csX788" fmla="*/ 1124851 w 1562500"/>
              <a:gd name="csY788" fmla="*/ 1361745 h 1369915"/>
              <a:gd name="csX789" fmla="*/ 1125538 w 1562500"/>
              <a:gd name="csY789" fmla="*/ 1361967 h 1369915"/>
              <a:gd name="csX790" fmla="*/ 1128432 w 1562500"/>
              <a:gd name="csY790" fmla="*/ 1362366 h 1369915"/>
              <a:gd name="csX791" fmla="*/ 1176575 w 1562500"/>
              <a:gd name="csY791" fmla="*/ 1363262 h 1369915"/>
              <a:gd name="csX792" fmla="*/ 1236698 w 1562500"/>
              <a:gd name="csY792" fmla="*/ 1363332 h 1369915"/>
              <a:gd name="csX793" fmla="*/ 1333285 w 1562500"/>
              <a:gd name="csY793" fmla="*/ 1361733 h 1369915"/>
              <a:gd name="csX794" fmla="*/ 1347522 w 1562500"/>
              <a:gd name="csY794" fmla="*/ 1358962 h 1369915"/>
              <a:gd name="csX795" fmla="*/ 1350474 w 1562500"/>
              <a:gd name="csY795" fmla="*/ 1354065 h 1369915"/>
              <a:gd name="csX796" fmla="*/ 1357541 w 1562500"/>
              <a:gd name="csY796" fmla="*/ 1319461 h 1369915"/>
              <a:gd name="csX797" fmla="*/ 1362754 w 1562500"/>
              <a:gd name="csY797" fmla="*/ 1288412 h 1369915"/>
              <a:gd name="csX798" fmla="*/ 1363096 w 1562500"/>
              <a:gd name="csY798" fmla="*/ 1285333 h 1369915"/>
              <a:gd name="csX799" fmla="*/ 1362524 w 1562500"/>
              <a:gd name="csY799" fmla="*/ 1284478 h 1369915"/>
              <a:gd name="csX800" fmla="*/ 1351374 w 1562500"/>
              <a:gd name="csY800" fmla="*/ 1283853 h 1369915"/>
              <a:gd name="csX801" fmla="*/ 1343653 w 1562500"/>
              <a:gd name="csY801" fmla="*/ 1284067 h 1369915"/>
              <a:gd name="csX802" fmla="*/ 1339526 w 1562500"/>
              <a:gd name="csY802" fmla="*/ 1285423 h 1369915"/>
              <a:gd name="csX803" fmla="*/ 1332952 w 1562500"/>
              <a:gd name="csY803" fmla="*/ 1297416 h 1369915"/>
              <a:gd name="csX804" fmla="*/ 1296575 w 1562500"/>
              <a:gd name="csY804" fmla="*/ 1333974 h 1369915"/>
              <a:gd name="csX805" fmla="*/ 1248535 w 1562500"/>
              <a:gd name="csY805" fmla="*/ 1336909 h 1369915"/>
              <a:gd name="csX806" fmla="*/ 1236345 w 1562500"/>
              <a:gd name="csY806" fmla="*/ 1335614 h 1369915"/>
              <a:gd name="csX807" fmla="*/ 1229594 w 1562500"/>
              <a:gd name="csY807" fmla="*/ 1328863 h 1369915"/>
              <a:gd name="csX808" fmla="*/ 1226996 w 1562500"/>
              <a:gd name="csY808" fmla="*/ 1280696 h 1369915"/>
              <a:gd name="csX809" fmla="*/ 1229512 w 1562500"/>
              <a:gd name="csY809" fmla="*/ 1239768 h 1369915"/>
              <a:gd name="csX810" fmla="*/ 1235995 w 1562500"/>
              <a:gd name="csY810" fmla="*/ 1234094 h 1369915"/>
              <a:gd name="csX811" fmla="*/ 1247519 w 1562500"/>
              <a:gd name="csY811" fmla="*/ 1233346 h 1369915"/>
              <a:gd name="csX812" fmla="*/ 1263705 w 1562500"/>
              <a:gd name="csY812" fmla="*/ 1234008 h 1369915"/>
              <a:gd name="csX813" fmla="*/ 1275275 w 1562500"/>
              <a:gd name="csY813" fmla="*/ 1235615 h 1369915"/>
              <a:gd name="csX814" fmla="*/ 1293533 w 1562500"/>
              <a:gd name="csY814" fmla="*/ 1259695 h 1369915"/>
              <a:gd name="csX815" fmla="*/ 1294626 w 1562500"/>
              <a:gd name="csY815" fmla="*/ 1264004 h 1369915"/>
              <a:gd name="csX816" fmla="*/ 1296612 w 1562500"/>
              <a:gd name="csY816" fmla="*/ 1265735 h 1369915"/>
              <a:gd name="csX817" fmla="*/ 1311425 w 1562500"/>
              <a:gd name="csY817" fmla="*/ 1265225 h 1369915"/>
              <a:gd name="csX818" fmla="*/ 1311478 w 1562500"/>
              <a:gd name="csY818" fmla="*/ 1265134 h 1369915"/>
              <a:gd name="csX819" fmla="*/ 1311950 w 1562500"/>
              <a:gd name="csY819" fmla="*/ 1263560 h 1369915"/>
              <a:gd name="csX820" fmla="*/ 1312744 w 1562500"/>
              <a:gd name="csY820" fmla="*/ 1255678 h 1369915"/>
              <a:gd name="csX821" fmla="*/ 1313299 w 1562500"/>
              <a:gd name="csY821" fmla="*/ 1217448 h 1369915"/>
              <a:gd name="csX822" fmla="*/ 1312086 w 1562500"/>
              <a:gd name="csY822" fmla="*/ 1175286 h 1369915"/>
              <a:gd name="csX823" fmla="*/ 1309730 w 1562500"/>
              <a:gd name="csY823" fmla="*/ 1170904 h 1369915"/>
              <a:gd name="csX824" fmla="*/ 1304554 w 1562500"/>
              <a:gd name="csY824" fmla="*/ 1170608 h 1369915"/>
              <a:gd name="csX825" fmla="*/ 1296381 w 1562500"/>
              <a:gd name="csY825" fmla="*/ 1172026 h 1369915"/>
              <a:gd name="csX826" fmla="*/ 1295016 w 1562500"/>
              <a:gd name="csY826" fmla="*/ 1173856 h 1369915"/>
              <a:gd name="csX827" fmla="*/ 1293844 w 1562500"/>
              <a:gd name="csY827" fmla="*/ 1177798 h 1369915"/>
              <a:gd name="csX828" fmla="*/ 1280775 w 1562500"/>
              <a:gd name="csY828" fmla="*/ 1200587 h 1369915"/>
              <a:gd name="csX829" fmla="*/ 1248431 w 1562500"/>
              <a:gd name="csY829" fmla="*/ 1205969 h 1369915"/>
              <a:gd name="csX830" fmla="*/ 1236377 w 1562500"/>
              <a:gd name="csY830" fmla="*/ 1205175 h 1369915"/>
              <a:gd name="csX831" fmla="*/ 1229626 w 1562500"/>
              <a:gd name="csY831" fmla="*/ 1199272 h 1369915"/>
              <a:gd name="csX832" fmla="*/ 1226995 w 1562500"/>
              <a:gd name="csY832" fmla="*/ 1156502 h 1369915"/>
              <a:gd name="csX833" fmla="*/ 1230621 w 1562500"/>
              <a:gd name="csY833" fmla="*/ 1113617 h 1369915"/>
              <a:gd name="csX834" fmla="*/ 1239617 w 1562500"/>
              <a:gd name="csY834" fmla="*/ 1107829 h 1369915"/>
              <a:gd name="csX835" fmla="*/ 1255938 w 1562500"/>
              <a:gd name="csY835" fmla="*/ 1107080 h 1369915"/>
              <a:gd name="csX836" fmla="*/ 1293071 w 1562500"/>
              <a:gd name="csY836" fmla="*/ 1111220 h 1369915"/>
              <a:gd name="csX837" fmla="*/ 1316473 w 1562500"/>
              <a:gd name="csY837" fmla="*/ 1143198 h 1369915"/>
              <a:gd name="csX838" fmla="*/ 1318060 w 1562500"/>
              <a:gd name="csY838" fmla="*/ 1148814 h 1369915"/>
              <a:gd name="csX839" fmla="*/ 1319680 w 1562500"/>
              <a:gd name="csY839" fmla="*/ 1151355 h 1369915"/>
              <a:gd name="csX840" fmla="*/ 1329172 w 1562500"/>
              <a:gd name="csY840" fmla="*/ 1152942 h 1369915"/>
              <a:gd name="csX841" fmla="*/ 1335257 w 1562500"/>
              <a:gd name="csY841" fmla="*/ 1152831 h 1369915"/>
              <a:gd name="csX842" fmla="*/ 1337683 w 1562500"/>
              <a:gd name="csY842" fmla="*/ 1150097 h 1369915"/>
              <a:gd name="csX843" fmla="*/ 1337786 w 1562500"/>
              <a:gd name="csY843" fmla="*/ 1121408 h 1369915"/>
              <a:gd name="csX844" fmla="*/ 1336409 w 1562500"/>
              <a:gd name="csY844" fmla="*/ 1096547 h 1369915"/>
              <a:gd name="csX845" fmla="*/ 1335706 w 1562500"/>
              <a:gd name="csY845" fmla="*/ 1087922 h 1369915"/>
              <a:gd name="csX846" fmla="*/ 1335138 w 1562500"/>
              <a:gd name="csY846" fmla="*/ 1083621 h 1369915"/>
              <a:gd name="csX847" fmla="*/ 1334686 w 1562500"/>
              <a:gd name="csY847" fmla="*/ 1082405 h 1369915"/>
              <a:gd name="csX848" fmla="*/ 1333432 w 1562500"/>
              <a:gd name="csY848" fmla="*/ 1081603 h 1369915"/>
              <a:gd name="csX849" fmla="*/ 1321892 w 1562500"/>
              <a:gd name="csY849" fmla="*/ 1080263 h 1369915"/>
              <a:gd name="csX850" fmla="*/ 1229906 w 1562500"/>
              <a:gd name="csY850" fmla="*/ 1079671 h 1369915"/>
              <a:gd name="csX851" fmla="*/ 1164101 w 1562500"/>
              <a:gd name="csY851" fmla="*/ 1079671 h 1369915"/>
              <a:gd name="csX852" fmla="*/ 667298 w 1562500"/>
              <a:gd name="csY852" fmla="*/ 1152395 h 1369915"/>
              <a:gd name="csX853" fmla="*/ 667808 w 1562500"/>
              <a:gd name="csY853" fmla="*/ 1152497 h 1369915"/>
              <a:gd name="csX854" fmla="*/ 669107 w 1562500"/>
              <a:gd name="csY854" fmla="*/ 1153788 h 1369915"/>
              <a:gd name="csX855" fmla="*/ 670870 w 1562500"/>
              <a:gd name="csY855" fmla="*/ 1158640 h 1369915"/>
              <a:gd name="csX856" fmla="*/ 681806 w 1562500"/>
              <a:gd name="csY856" fmla="*/ 1190395 h 1369915"/>
              <a:gd name="csX857" fmla="*/ 697281 w 1562500"/>
              <a:gd name="csY857" fmla="*/ 1232684 h 1369915"/>
              <a:gd name="csX858" fmla="*/ 702379 w 1562500"/>
              <a:gd name="csY858" fmla="*/ 1247213 h 1369915"/>
              <a:gd name="csX859" fmla="*/ 702716 w 1562500"/>
              <a:gd name="csY859" fmla="*/ 1248463 h 1369915"/>
              <a:gd name="csX860" fmla="*/ 702855 w 1562500"/>
              <a:gd name="csY860" fmla="*/ 1249371 h 1369915"/>
              <a:gd name="csX861" fmla="*/ 702518 w 1562500"/>
              <a:gd name="csY861" fmla="*/ 1250194 h 1369915"/>
              <a:gd name="csX862" fmla="*/ 702107 w 1562500"/>
              <a:gd name="csY862" fmla="*/ 1250494 h 1369915"/>
              <a:gd name="csX863" fmla="*/ 701359 w 1562500"/>
              <a:gd name="csY863" fmla="*/ 1250761 h 1369915"/>
              <a:gd name="csX864" fmla="*/ 699192 w 1562500"/>
              <a:gd name="csY864" fmla="*/ 1251135 h 1369915"/>
              <a:gd name="csX865" fmla="*/ 691656 w 1562500"/>
              <a:gd name="csY865" fmla="*/ 1251731 h 1369915"/>
              <a:gd name="csX866" fmla="*/ 667071 w 1562500"/>
              <a:gd name="csY866" fmla="*/ 1252278 h 1369915"/>
              <a:gd name="csX867" fmla="*/ 642510 w 1562500"/>
              <a:gd name="csY867" fmla="*/ 1251986 h 1369915"/>
              <a:gd name="csX868" fmla="*/ 635007 w 1562500"/>
              <a:gd name="csY868" fmla="*/ 1251670 h 1369915"/>
              <a:gd name="csX869" fmla="*/ 632902 w 1562500"/>
              <a:gd name="csY869" fmla="*/ 1251476 h 1369915"/>
              <a:gd name="csX870" fmla="*/ 632236 w 1562500"/>
              <a:gd name="csY870" fmla="*/ 1251353 h 1369915"/>
              <a:gd name="csX871" fmla="*/ 631870 w 1562500"/>
              <a:gd name="csY871" fmla="*/ 1251205 h 1369915"/>
              <a:gd name="csX872" fmla="*/ 631566 w 1562500"/>
              <a:gd name="csY872" fmla="*/ 1250967 h 1369915"/>
              <a:gd name="csX873" fmla="*/ 631286 w 1562500"/>
              <a:gd name="csY873" fmla="*/ 1250235 h 1369915"/>
              <a:gd name="csX874" fmla="*/ 631328 w 1562500"/>
              <a:gd name="csY874" fmla="*/ 1249906 h 1369915"/>
              <a:gd name="csX875" fmla="*/ 631389 w 1562500"/>
              <a:gd name="csY875" fmla="*/ 1249672 h 1369915"/>
              <a:gd name="csX876" fmla="*/ 631587 w 1562500"/>
              <a:gd name="csY876" fmla="*/ 1249005 h 1369915"/>
              <a:gd name="csX877" fmla="*/ 632323 w 1562500"/>
              <a:gd name="csY877" fmla="*/ 1246736 h 1369915"/>
              <a:gd name="csX878" fmla="*/ 635004 w 1562500"/>
              <a:gd name="csY878" fmla="*/ 1238822 h 1369915"/>
              <a:gd name="csX879" fmla="*/ 643802 w 1562500"/>
              <a:gd name="csY879" fmla="*/ 1213574 h 1369915"/>
              <a:gd name="csX880" fmla="*/ 660321 w 1562500"/>
              <a:gd name="csY880" fmla="*/ 1166130 h 1369915"/>
              <a:gd name="csX881" fmla="*/ 663499 w 1562500"/>
              <a:gd name="csY881" fmla="*/ 1157192 h 1369915"/>
              <a:gd name="csX882" fmla="*/ 665888 w 1562500"/>
              <a:gd name="csY882" fmla="*/ 1152908 h 1369915"/>
              <a:gd name="csX883" fmla="*/ 667298 w 1562500"/>
              <a:gd name="csY883" fmla="*/ 1152395 h 13699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Lst>
            <a:rect l="l" t="t" r="r" b="b"/>
            <a:pathLst>
              <a:path w="1562500" h="1369915">
                <a:moveTo>
                  <a:pt x="993042" y="12"/>
                </a:moveTo>
                <a:cubicBezTo>
                  <a:pt x="990075" y="-193"/>
                  <a:pt x="985854" y="95"/>
                  <a:pt x="980207" y="493"/>
                </a:cubicBezTo>
                <a:cubicBezTo>
                  <a:pt x="959217" y="1973"/>
                  <a:pt x="948378" y="4968"/>
                  <a:pt x="929470" y="14512"/>
                </a:cubicBezTo>
                <a:cubicBezTo>
                  <a:pt x="894896" y="31965"/>
                  <a:pt x="873659" y="58380"/>
                  <a:pt x="865655" y="93823"/>
                </a:cubicBezTo>
                <a:cubicBezTo>
                  <a:pt x="864828" y="97482"/>
                  <a:pt x="864099" y="100631"/>
                  <a:pt x="860923" y="102905"/>
                </a:cubicBezTo>
                <a:cubicBezTo>
                  <a:pt x="857746" y="105179"/>
                  <a:pt x="852466" y="106523"/>
                  <a:pt x="842557" y="107444"/>
                </a:cubicBezTo>
                <a:cubicBezTo>
                  <a:pt x="822740" y="109286"/>
                  <a:pt x="784210" y="109277"/>
                  <a:pt x="707095" y="109277"/>
                </a:cubicBezTo>
                <a:cubicBezTo>
                  <a:pt x="673146" y="109277"/>
                  <a:pt x="663938" y="109470"/>
                  <a:pt x="643066" y="109549"/>
                </a:cubicBezTo>
                <a:cubicBezTo>
                  <a:pt x="610345" y="109929"/>
                  <a:pt x="554601" y="109815"/>
                  <a:pt x="552897" y="111419"/>
                </a:cubicBezTo>
                <a:cubicBezTo>
                  <a:pt x="551681" y="111724"/>
                  <a:pt x="551088" y="112014"/>
                  <a:pt x="550977" y="112147"/>
                </a:cubicBezTo>
                <a:cubicBezTo>
                  <a:pt x="550486" y="112739"/>
                  <a:pt x="550247" y="113206"/>
                  <a:pt x="550172" y="113771"/>
                </a:cubicBezTo>
                <a:cubicBezTo>
                  <a:pt x="550096" y="114336"/>
                  <a:pt x="550195" y="115075"/>
                  <a:pt x="550616" y="116156"/>
                </a:cubicBezTo>
                <a:cubicBezTo>
                  <a:pt x="551458" y="118317"/>
                  <a:pt x="553588" y="121707"/>
                  <a:pt x="557391" y="127190"/>
                </a:cubicBezTo>
                <a:cubicBezTo>
                  <a:pt x="572680" y="149231"/>
                  <a:pt x="610815" y="205664"/>
                  <a:pt x="672194" y="297085"/>
                </a:cubicBezTo>
                <a:cubicBezTo>
                  <a:pt x="685722" y="317234"/>
                  <a:pt x="688192" y="320562"/>
                  <a:pt x="697211" y="333922"/>
                </a:cubicBezTo>
                <a:cubicBezTo>
                  <a:pt x="721023" y="368894"/>
                  <a:pt x="744382" y="403503"/>
                  <a:pt x="754157" y="413660"/>
                </a:cubicBezTo>
                <a:cubicBezTo>
                  <a:pt x="755992" y="415642"/>
                  <a:pt x="757714" y="417649"/>
                  <a:pt x="759843" y="419831"/>
                </a:cubicBezTo>
                <a:cubicBezTo>
                  <a:pt x="766074" y="426219"/>
                  <a:pt x="769445" y="429783"/>
                  <a:pt x="770951" y="438949"/>
                </a:cubicBezTo>
                <a:cubicBezTo>
                  <a:pt x="772458" y="448114"/>
                  <a:pt x="772273" y="462847"/>
                  <a:pt x="771938" y="492342"/>
                </a:cubicBezTo>
                <a:cubicBezTo>
                  <a:pt x="771604" y="521837"/>
                  <a:pt x="771439" y="536578"/>
                  <a:pt x="770618" y="545529"/>
                </a:cubicBezTo>
                <a:cubicBezTo>
                  <a:pt x="769797" y="554480"/>
                  <a:pt x="768243" y="557722"/>
                  <a:pt x="765327" y="563660"/>
                </a:cubicBezTo>
                <a:cubicBezTo>
                  <a:pt x="752643" y="589488"/>
                  <a:pt x="728511" y="603810"/>
                  <a:pt x="686773" y="610553"/>
                </a:cubicBezTo>
                <a:cubicBezTo>
                  <a:pt x="679689" y="611698"/>
                  <a:pt x="672718" y="613079"/>
                  <a:pt x="667211" y="614381"/>
                </a:cubicBezTo>
                <a:cubicBezTo>
                  <a:pt x="664458" y="615032"/>
                  <a:pt x="662071" y="615665"/>
                  <a:pt x="660230" y="616231"/>
                </a:cubicBezTo>
                <a:cubicBezTo>
                  <a:pt x="658390" y="616797"/>
                  <a:pt x="657045" y="617348"/>
                  <a:pt x="656625" y="617621"/>
                </a:cubicBezTo>
                <a:cubicBezTo>
                  <a:pt x="655971" y="618045"/>
                  <a:pt x="651407" y="620262"/>
                  <a:pt x="649874" y="627878"/>
                </a:cubicBezTo>
                <a:cubicBezTo>
                  <a:pt x="649862" y="628325"/>
                  <a:pt x="649012" y="635472"/>
                  <a:pt x="655269" y="637726"/>
                </a:cubicBezTo>
                <a:cubicBezTo>
                  <a:pt x="655216" y="637711"/>
                  <a:pt x="656248" y="637956"/>
                  <a:pt x="656876" y="638004"/>
                </a:cubicBezTo>
                <a:cubicBezTo>
                  <a:pt x="657504" y="638052"/>
                  <a:pt x="658371" y="638099"/>
                  <a:pt x="659453" y="638148"/>
                </a:cubicBezTo>
                <a:cubicBezTo>
                  <a:pt x="661619" y="638245"/>
                  <a:pt x="664652" y="638339"/>
                  <a:pt x="668449" y="638432"/>
                </a:cubicBezTo>
                <a:cubicBezTo>
                  <a:pt x="676043" y="638617"/>
                  <a:pt x="686692" y="638790"/>
                  <a:pt x="699612" y="638941"/>
                </a:cubicBezTo>
                <a:cubicBezTo>
                  <a:pt x="725454" y="639244"/>
                  <a:pt x="760379" y="639463"/>
                  <a:pt x="798147" y="639521"/>
                </a:cubicBezTo>
                <a:cubicBezTo>
                  <a:pt x="865491" y="639624"/>
                  <a:pt x="899856" y="639656"/>
                  <a:pt x="917856" y="639147"/>
                </a:cubicBezTo>
                <a:cubicBezTo>
                  <a:pt x="926855" y="638893"/>
                  <a:pt x="931755" y="638405"/>
                  <a:pt x="934580" y="637934"/>
                </a:cubicBezTo>
                <a:cubicBezTo>
                  <a:pt x="940473" y="636952"/>
                  <a:pt x="942021" y="633222"/>
                  <a:pt x="942525" y="630658"/>
                </a:cubicBezTo>
                <a:cubicBezTo>
                  <a:pt x="942490" y="629126"/>
                  <a:pt x="942170" y="627051"/>
                  <a:pt x="940546" y="623487"/>
                </a:cubicBezTo>
                <a:cubicBezTo>
                  <a:pt x="939215" y="620566"/>
                  <a:pt x="937454" y="618797"/>
                  <a:pt x="932463" y="616991"/>
                </a:cubicBezTo>
                <a:cubicBezTo>
                  <a:pt x="927472" y="615186"/>
                  <a:pt x="919334" y="613530"/>
                  <a:pt x="905851" y="611256"/>
                </a:cubicBezTo>
                <a:cubicBezTo>
                  <a:pt x="894833" y="609398"/>
                  <a:pt x="881602" y="606857"/>
                  <a:pt x="876311" y="605578"/>
                </a:cubicBezTo>
                <a:cubicBezTo>
                  <a:pt x="852401" y="599802"/>
                  <a:pt x="833067" y="584533"/>
                  <a:pt x="823325" y="563664"/>
                </a:cubicBezTo>
                <a:cubicBezTo>
                  <a:pt x="820556" y="557732"/>
                  <a:pt x="819080" y="554442"/>
                  <a:pt x="818289" y="545237"/>
                </a:cubicBezTo>
                <a:cubicBezTo>
                  <a:pt x="817497" y="536033"/>
                  <a:pt x="817322" y="520825"/>
                  <a:pt x="816973" y="490504"/>
                </a:cubicBezTo>
                <a:cubicBezTo>
                  <a:pt x="816622" y="460089"/>
                  <a:pt x="816434" y="444900"/>
                  <a:pt x="817672" y="435783"/>
                </a:cubicBezTo>
                <a:cubicBezTo>
                  <a:pt x="818910" y="426666"/>
                  <a:pt x="821776" y="423560"/>
                  <a:pt x="826984" y="418190"/>
                </a:cubicBezTo>
                <a:cubicBezTo>
                  <a:pt x="838398" y="406422"/>
                  <a:pt x="923453" y="281807"/>
                  <a:pt x="946358" y="247618"/>
                </a:cubicBezTo>
                <a:cubicBezTo>
                  <a:pt x="967868" y="215512"/>
                  <a:pt x="982350" y="193389"/>
                  <a:pt x="996097" y="172328"/>
                </a:cubicBezTo>
                <a:cubicBezTo>
                  <a:pt x="1004559" y="159039"/>
                  <a:pt x="1022598" y="132056"/>
                  <a:pt x="1024654" y="127988"/>
                </a:cubicBezTo>
                <a:cubicBezTo>
                  <a:pt x="1025168" y="127144"/>
                  <a:pt x="1026232" y="125509"/>
                  <a:pt x="1026693" y="124744"/>
                </a:cubicBezTo>
                <a:cubicBezTo>
                  <a:pt x="1028573" y="121619"/>
                  <a:pt x="1029993" y="119153"/>
                  <a:pt x="1030936" y="117385"/>
                </a:cubicBezTo>
                <a:cubicBezTo>
                  <a:pt x="1031407" y="116500"/>
                  <a:pt x="1031760" y="115786"/>
                  <a:pt x="1031984" y="115271"/>
                </a:cubicBezTo>
                <a:cubicBezTo>
                  <a:pt x="1032152" y="114886"/>
                  <a:pt x="1032225" y="114553"/>
                  <a:pt x="1032251" y="114490"/>
                </a:cubicBezTo>
                <a:lnTo>
                  <a:pt x="1032251" y="114486"/>
                </a:lnTo>
                <a:lnTo>
                  <a:pt x="1032251" y="114482"/>
                </a:lnTo>
                <a:lnTo>
                  <a:pt x="1032251" y="114482"/>
                </a:lnTo>
                <a:lnTo>
                  <a:pt x="1032251" y="114486"/>
                </a:lnTo>
                <a:lnTo>
                  <a:pt x="1032251" y="114490"/>
                </a:lnTo>
                <a:lnTo>
                  <a:pt x="1032251" y="114490"/>
                </a:lnTo>
                <a:cubicBezTo>
                  <a:pt x="1032272" y="113207"/>
                  <a:pt x="1032228" y="112574"/>
                  <a:pt x="1031885" y="112180"/>
                </a:cubicBezTo>
                <a:cubicBezTo>
                  <a:pt x="1031538" y="111781"/>
                  <a:pt x="1030480" y="111258"/>
                  <a:pt x="1027926" y="110905"/>
                </a:cubicBezTo>
                <a:cubicBezTo>
                  <a:pt x="1022818" y="110200"/>
                  <a:pt x="1012204" y="110043"/>
                  <a:pt x="991060" y="109758"/>
                </a:cubicBezTo>
                <a:cubicBezTo>
                  <a:pt x="980488" y="109616"/>
                  <a:pt x="972559" y="109510"/>
                  <a:pt x="966808" y="109187"/>
                </a:cubicBezTo>
                <a:cubicBezTo>
                  <a:pt x="961057" y="108863"/>
                  <a:pt x="957534" y="108426"/>
                  <a:pt x="955436" y="107189"/>
                </a:cubicBezTo>
                <a:cubicBezTo>
                  <a:pt x="954387" y="106570"/>
                  <a:pt x="953677" y="105533"/>
                  <a:pt x="953672" y="104405"/>
                </a:cubicBezTo>
                <a:cubicBezTo>
                  <a:pt x="953672" y="103278"/>
                  <a:pt x="954188" y="102221"/>
                  <a:pt x="954980" y="101050"/>
                </a:cubicBezTo>
                <a:cubicBezTo>
                  <a:pt x="956563" y="98710"/>
                  <a:pt x="959420" y="95833"/>
                  <a:pt x="963215" y="91977"/>
                </a:cubicBezTo>
                <a:cubicBezTo>
                  <a:pt x="982578" y="72296"/>
                  <a:pt x="991971" y="53794"/>
                  <a:pt x="996849" y="25703"/>
                </a:cubicBezTo>
                <a:cubicBezTo>
                  <a:pt x="998066" y="18697"/>
                  <a:pt x="998975" y="13449"/>
                  <a:pt x="999299" y="9616"/>
                </a:cubicBezTo>
                <a:cubicBezTo>
                  <a:pt x="999623" y="5782"/>
                  <a:pt x="999320" y="3434"/>
                  <a:pt x="998444" y="2141"/>
                </a:cubicBezTo>
                <a:cubicBezTo>
                  <a:pt x="997577" y="848"/>
                  <a:pt x="996039" y="217"/>
                  <a:pt x="993071" y="12"/>
                </a:cubicBezTo>
                <a:close/>
                <a:moveTo>
                  <a:pt x="791915" y="138928"/>
                </a:moveTo>
                <a:cubicBezTo>
                  <a:pt x="816755" y="138286"/>
                  <a:pt x="841867" y="142795"/>
                  <a:pt x="860174" y="152758"/>
                </a:cubicBezTo>
                <a:cubicBezTo>
                  <a:pt x="874429" y="160517"/>
                  <a:pt x="890271" y="176885"/>
                  <a:pt x="897665" y="191487"/>
                </a:cubicBezTo>
                <a:cubicBezTo>
                  <a:pt x="903142" y="202303"/>
                  <a:pt x="903875" y="206090"/>
                  <a:pt x="903877" y="223999"/>
                </a:cubicBezTo>
                <a:cubicBezTo>
                  <a:pt x="903879" y="241142"/>
                  <a:pt x="903032" y="246044"/>
                  <a:pt x="898347" y="256021"/>
                </a:cubicBezTo>
                <a:cubicBezTo>
                  <a:pt x="891682" y="270217"/>
                  <a:pt x="877390" y="287641"/>
                  <a:pt x="850858" y="314130"/>
                </a:cubicBezTo>
                <a:cubicBezTo>
                  <a:pt x="827842" y="337109"/>
                  <a:pt x="816390" y="353820"/>
                  <a:pt x="811468" y="371363"/>
                </a:cubicBezTo>
                <a:cubicBezTo>
                  <a:pt x="809087" y="379849"/>
                  <a:pt x="805990" y="385846"/>
                  <a:pt x="802074" y="388927"/>
                </a:cubicBezTo>
                <a:cubicBezTo>
                  <a:pt x="798718" y="391566"/>
                  <a:pt x="795965" y="393053"/>
                  <a:pt x="792807" y="393165"/>
                </a:cubicBezTo>
                <a:cubicBezTo>
                  <a:pt x="789649" y="393278"/>
                  <a:pt x="786294" y="392063"/>
                  <a:pt x="781571" y="389737"/>
                </a:cubicBezTo>
                <a:cubicBezTo>
                  <a:pt x="774991" y="386495"/>
                  <a:pt x="770319" y="379714"/>
                  <a:pt x="767946" y="371396"/>
                </a:cubicBezTo>
                <a:cubicBezTo>
                  <a:pt x="765573" y="363078"/>
                  <a:pt x="765482" y="353176"/>
                  <a:pt x="768176" y="343476"/>
                </a:cubicBezTo>
                <a:cubicBezTo>
                  <a:pt x="771227" y="332493"/>
                  <a:pt x="783453" y="314590"/>
                  <a:pt x="805437" y="288352"/>
                </a:cubicBezTo>
                <a:cubicBezTo>
                  <a:pt x="818069" y="273275"/>
                  <a:pt x="825325" y="263751"/>
                  <a:pt x="829393" y="255409"/>
                </a:cubicBezTo>
                <a:cubicBezTo>
                  <a:pt x="833461" y="247066"/>
                  <a:pt x="834417" y="239871"/>
                  <a:pt x="834417" y="229097"/>
                </a:cubicBezTo>
                <a:cubicBezTo>
                  <a:pt x="834417" y="213896"/>
                  <a:pt x="833882" y="211532"/>
                  <a:pt x="828258" y="202476"/>
                </a:cubicBezTo>
                <a:cubicBezTo>
                  <a:pt x="823927" y="195501"/>
                  <a:pt x="819424" y="190942"/>
                  <a:pt x="813528" y="188070"/>
                </a:cubicBezTo>
                <a:cubicBezTo>
                  <a:pt x="807632" y="185198"/>
                  <a:pt x="800267" y="184004"/>
                  <a:pt x="790213" y="184004"/>
                </a:cubicBezTo>
                <a:cubicBezTo>
                  <a:pt x="778026" y="184004"/>
                  <a:pt x="772561" y="185042"/>
                  <a:pt x="765002" y="188765"/>
                </a:cubicBezTo>
                <a:cubicBezTo>
                  <a:pt x="753312" y="194523"/>
                  <a:pt x="743579" y="208209"/>
                  <a:pt x="741609" y="221733"/>
                </a:cubicBezTo>
                <a:cubicBezTo>
                  <a:pt x="739874" y="233647"/>
                  <a:pt x="736622" y="242353"/>
                  <a:pt x="731380" y="248132"/>
                </a:cubicBezTo>
                <a:cubicBezTo>
                  <a:pt x="726138" y="253910"/>
                  <a:pt x="718923" y="256626"/>
                  <a:pt x="709734" y="256626"/>
                </a:cubicBezTo>
                <a:cubicBezTo>
                  <a:pt x="697833" y="256626"/>
                  <a:pt x="689603" y="250826"/>
                  <a:pt x="685979" y="239847"/>
                </a:cubicBezTo>
                <a:cubicBezTo>
                  <a:pt x="681870" y="227396"/>
                  <a:pt x="684813" y="210945"/>
                  <a:pt x="692159" y="195376"/>
                </a:cubicBezTo>
                <a:cubicBezTo>
                  <a:pt x="699504" y="179806"/>
                  <a:pt x="711299" y="165098"/>
                  <a:pt x="725283" y="156253"/>
                </a:cubicBezTo>
                <a:cubicBezTo>
                  <a:pt x="742504" y="145361"/>
                  <a:pt x="767074" y="139570"/>
                  <a:pt x="791915" y="138928"/>
                </a:cubicBezTo>
                <a:close/>
                <a:moveTo>
                  <a:pt x="858620" y="706243"/>
                </a:moveTo>
                <a:cubicBezTo>
                  <a:pt x="823038" y="706070"/>
                  <a:pt x="798909" y="714931"/>
                  <a:pt x="774709" y="737028"/>
                </a:cubicBezTo>
                <a:cubicBezTo>
                  <a:pt x="748194" y="761239"/>
                  <a:pt x="736622" y="793239"/>
                  <a:pt x="739270" y="835300"/>
                </a:cubicBezTo>
                <a:cubicBezTo>
                  <a:pt x="741203" y="866015"/>
                  <a:pt x="750995" y="889032"/>
                  <a:pt x="769956" y="907585"/>
                </a:cubicBezTo>
                <a:cubicBezTo>
                  <a:pt x="777122" y="914596"/>
                  <a:pt x="793947" y="924774"/>
                  <a:pt x="795475" y="926007"/>
                </a:cubicBezTo>
                <a:cubicBezTo>
                  <a:pt x="795494" y="926022"/>
                  <a:pt x="795427" y="925999"/>
                  <a:pt x="795406" y="925991"/>
                </a:cubicBezTo>
                <a:cubicBezTo>
                  <a:pt x="809396" y="933744"/>
                  <a:pt x="824141" y="938637"/>
                  <a:pt x="837180" y="938637"/>
                </a:cubicBezTo>
                <a:cubicBezTo>
                  <a:pt x="840340" y="938637"/>
                  <a:pt x="842621" y="938945"/>
                  <a:pt x="844593" y="940146"/>
                </a:cubicBezTo>
                <a:cubicBezTo>
                  <a:pt x="846564" y="941346"/>
                  <a:pt x="848078" y="943316"/>
                  <a:pt x="849970" y="946378"/>
                </a:cubicBezTo>
                <a:cubicBezTo>
                  <a:pt x="852277" y="950111"/>
                  <a:pt x="859636" y="958312"/>
                  <a:pt x="866070" y="964193"/>
                </a:cubicBezTo>
                <a:cubicBezTo>
                  <a:pt x="886185" y="982576"/>
                  <a:pt x="909257" y="993699"/>
                  <a:pt x="937742" y="998727"/>
                </a:cubicBezTo>
                <a:cubicBezTo>
                  <a:pt x="950244" y="1000934"/>
                  <a:pt x="963739" y="1001067"/>
                  <a:pt x="974731" y="999587"/>
                </a:cubicBezTo>
                <a:cubicBezTo>
                  <a:pt x="980227" y="998846"/>
                  <a:pt x="985099" y="997700"/>
                  <a:pt x="988886" y="996236"/>
                </a:cubicBezTo>
                <a:cubicBezTo>
                  <a:pt x="992674" y="994772"/>
                  <a:pt x="995340" y="992962"/>
                  <a:pt x="996517" y="991134"/>
                </a:cubicBezTo>
                <a:cubicBezTo>
                  <a:pt x="997996" y="988837"/>
                  <a:pt x="1000029" y="983221"/>
                  <a:pt x="1000780" y="979104"/>
                </a:cubicBezTo>
                <a:cubicBezTo>
                  <a:pt x="1001194" y="976840"/>
                  <a:pt x="1001659" y="975227"/>
                  <a:pt x="1001644" y="974348"/>
                </a:cubicBezTo>
                <a:cubicBezTo>
                  <a:pt x="1001644" y="973908"/>
                  <a:pt x="1001566" y="973693"/>
                  <a:pt x="1001381" y="973459"/>
                </a:cubicBezTo>
                <a:cubicBezTo>
                  <a:pt x="1001195" y="973226"/>
                  <a:pt x="1000816" y="972944"/>
                  <a:pt x="1000081" y="972650"/>
                </a:cubicBezTo>
                <a:cubicBezTo>
                  <a:pt x="997144" y="971474"/>
                  <a:pt x="989154" y="970595"/>
                  <a:pt x="971853" y="968394"/>
                </a:cubicBezTo>
                <a:cubicBezTo>
                  <a:pt x="951071" y="965751"/>
                  <a:pt x="925936" y="956400"/>
                  <a:pt x="908676" y="944886"/>
                </a:cubicBezTo>
                <a:cubicBezTo>
                  <a:pt x="903412" y="941375"/>
                  <a:pt x="900455" y="939293"/>
                  <a:pt x="899026" y="937642"/>
                </a:cubicBezTo>
                <a:cubicBezTo>
                  <a:pt x="898669" y="937229"/>
                  <a:pt x="898396" y="936833"/>
                  <a:pt x="898233" y="936372"/>
                </a:cubicBezTo>
                <a:cubicBezTo>
                  <a:pt x="898069" y="935910"/>
                  <a:pt x="898054" y="935338"/>
                  <a:pt x="898271" y="934867"/>
                </a:cubicBezTo>
                <a:cubicBezTo>
                  <a:pt x="898702" y="933925"/>
                  <a:pt x="899556" y="933600"/>
                  <a:pt x="900503" y="933280"/>
                </a:cubicBezTo>
                <a:cubicBezTo>
                  <a:pt x="901482" y="932949"/>
                  <a:pt x="904455" y="931669"/>
                  <a:pt x="908241" y="929942"/>
                </a:cubicBezTo>
                <a:cubicBezTo>
                  <a:pt x="912026" y="928214"/>
                  <a:pt x="916691" y="926017"/>
                  <a:pt x="921314" y="923775"/>
                </a:cubicBezTo>
                <a:cubicBezTo>
                  <a:pt x="949365" y="910167"/>
                  <a:pt x="970323" y="885789"/>
                  <a:pt x="977618" y="858377"/>
                </a:cubicBezTo>
                <a:cubicBezTo>
                  <a:pt x="989688" y="813025"/>
                  <a:pt x="979411" y="769845"/>
                  <a:pt x="949653" y="740416"/>
                </a:cubicBezTo>
                <a:cubicBezTo>
                  <a:pt x="925703" y="716730"/>
                  <a:pt x="898349" y="706436"/>
                  <a:pt x="858621" y="706243"/>
                </a:cubicBezTo>
                <a:close/>
                <a:moveTo>
                  <a:pt x="53718" y="711300"/>
                </a:moveTo>
                <a:cubicBezTo>
                  <a:pt x="28013" y="711300"/>
                  <a:pt x="14847" y="710951"/>
                  <a:pt x="8182" y="711880"/>
                </a:cubicBezTo>
                <a:cubicBezTo>
                  <a:pt x="5987" y="712186"/>
                  <a:pt x="2354" y="713293"/>
                  <a:pt x="1852" y="714647"/>
                </a:cubicBezTo>
                <a:cubicBezTo>
                  <a:pt x="714" y="717717"/>
                  <a:pt x="607" y="720112"/>
                  <a:pt x="1398" y="721599"/>
                </a:cubicBezTo>
                <a:cubicBezTo>
                  <a:pt x="1954" y="722645"/>
                  <a:pt x="1872" y="723317"/>
                  <a:pt x="7437" y="724699"/>
                </a:cubicBezTo>
                <a:cubicBezTo>
                  <a:pt x="11103" y="725432"/>
                  <a:pt x="15781" y="727904"/>
                  <a:pt x="18365" y="730488"/>
                </a:cubicBezTo>
                <a:cubicBezTo>
                  <a:pt x="19440" y="731563"/>
                  <a:pt x="20419" y="732770"/>
                  <a:pt x="21058" y="735067"/>
                </a:cubicBezTo>
                <a:cubicBezTo>
                  <a:pt x="21697" y="737365"/>
                  <a:pt x="22094" y="740764"/>
                  <a:pt x="22369" y="746665"/>
                </a:cubicBezTo>
                <a:cubicBezTo>
                  <a:pt x="22921" y="758469"/>
                  <a:pt x="22949" y="780289"/>
                  <a:pt x="22949" y="822712"/>
                </a:cubicBezTo>
                <a:cubicBezTo>
                  <a:pt x="22949" y="866314"/>
                  <a:pt x="22951" y="888095"/>
                  <a:pt x="22267" y="899609"/>
                </a:cubicBezTo>
                <a:cubicBezTo>
                  <a:pt x="21925" y="905366"/>
                  <a:pt x="21429" y="908570"/>
                  <a:pt x="20585" y="910738"/>
                </a:cubicBezTo>
                <a:cubicBezTo>
                  <a:pt x="19741" y="912907"/>
                  <a:pt x="18470" y="913949"/>
                  <a:pt x="17111" y="915018"/>
                </a:cubicBezTo>
                <a:cubicBezTo>
                  <a:pt x="14010" y="917457"/>
                  <a:pt x="9567" y="920022"/>
                  <a:pt x="6775" y="920893"/>
                </a:cubicBezTo>
                <a:cubicBezTo>
                  <a:pt x="5623" y="921253"/>
                  <a:pt x="4371" y="921843"/>
                  <a:pt x="3338" y="922480"/>
                </a:cubicBezTo>
                <a:cubicBezTo>
                  <a:pt x="2306" y="923117"/>
                  <a:pt x="1489" y="923852"/>
                  <a:pt x="1233" y="924240"/>
                </a:cubicBezTo>
                <a:cubicBezTo>
                  <a:pt x="201" y="925807"/>
                  <a:pt x="-280" y="928483"/>
                  <a:pt x="-91" y="930814"/>
                </a:cubicBezTo>
                <a:cubicBezTo>
                  <a:pt x="4" y="931979"/>
                  <a:pt x="256" y="933054"/>
                  <a:pt x="612" y="933844"/>
                </a:cubicBezTo>
                <a:cubicBezTo>
                  <a:pt x="951" y="934596"/>
                  <a:pt x="1367" y="935040"/>
                  <a:pt x="1718" y="935209"/>
                </a:cubicBezTo>
                <a:lnTo>
                  <a:pt x="1723" y="935209"/>
                </a:lnTo>
                <a:lnTo>
                  <a:pt x="1727" y="935209"/>
                </a:lnTo>
                <a:cubicBezTo>
                  <a:pt x="1753" y="935213"/>
                  <a:pt x="1889" y="935253"/>
                  <a:pt x="2048" y="935274"/>
                </a:cubicBezTo>
                <a:cubicBezTo>
                  <a:pt x="2281" y="935305"/>
                  <a:pt x="2616" y="935337"/>
                  <a:pt x="3034" y="935369"/>
                </a:cubicBezTo>
                <a:cubicBezTo>
                  <a:pt x="3872" y="935432"/>
                  <a:pt x="5045" y="935491"/>
                  <a:pt x="6504" y="935546"/>
                </a:cubicBezTo>
                <a:cubicBezTo>
                  <a:pt x="9422" y="935655"/>
                  <a:pt x="13487" y="935745"/>
                  <a:pt x="18394" y="935809"/>
                </a:cubicBezTo>
                <a:cubicBezTo>
                  <a:pt x="28208" y="935936"/>
                  <a:pt x="41392" y="935962"/>
                  <a:pt x="55568" y="935858"/>
                </a:cubicBezTo>
                <a:cubicBezTo>
                  <a:pt x="81354" y="935669"/>
                  <a:pt x="94262" y="935358"/>
                  <a:pt x="100640" y="934686"/>
                </a:cubicBezTo>
                <a:cubicBezTo>
                  <a:pt x="102393" y="934502"/>
                  <a:pt x="104154" y="934434"/>
                  <a:pt x="105849" y="932947"/>
                </a:cubicBezTo>
                <a:cubicBezTo>
                  <a:pt x="106527" y="932353"/>
                  <a:pt x="106593" y="931327"/>
                  <a:pt x="106758" y="929625"/>
                </a:cubicBezTo>
                <a:cubicBezTo>
                  <a:pt x="106906" y="928092"/>
                  <a:pt x="106962" y="926922"/>
                  <a:pt x="106873" y="926048"/>
                </a:cubicBezTo>
                <a:cubicBezTo>
                  <a:pt x="106783" y="925175"/>
                  <a:pt x="106580" y="924619"/>
                  <a:pt x="106170" y="924091"/>
                </a:cubicBezTo>
                <a:cubicBezTo>
                  <a:pt x="105349" y="923036"/>
                  <a:pt x="103362" y="922014"/>
                  <a:pt x="99440" y="920445"/>
                </a:cubicBezTo>
                <a:cubicBezTo>
                  <a:pt x="96017" y="919075"/>
                  <a:pt x="93283" y="917745"/>
                  <a:pt x="91110" y="915795"/>
                </a:cubicBezTo>
                <a:cubicBezTo>
                  <a:pt x="88938" y="913845"/>
                  <a:pt x="87395" y="911283"/>
                  <a:pt x="86353" y="907683"/>
                </a:cubicBezTo>
                <a:cubicBezTo>
                  <a:pt x="84271" y="900484"/>
                  <a:pt x="83994" y="889043"/>
                  <a:pt x="83994" y="868347"/>
                </a:cubicBezTo>
                <a:cubicBezTo>
                  <a:pt x="83994" y="858499"/>
                  <a:pt x="84171" y="849476"/>
                  <a:pt x="84458" y="842853"/>
                </a:cubicBezTo>
                <a:cubicBezTo>
                  <a:pt x="84602" y="839541"/>
                  <a:pt x="84771" y="836831"/>
                  <a:pt x="84964" y="834901"/>
                </a:cubicBezTo>
                <a:cubicBezTo>
                  <a:pt x="85060" y="833937"/>
                  <a:pt x="85162" y="833173"/>
                  <a:pt x="85276" y="832591"/>
                </a:cubicBezTo>
                <a:cubicBezTo>
                  <a:pt x="85334" y="832300"/>
                  <a:pt x="85387" y="832057"/>
                  <a:pt x="85474" y="831822"/>
                </a:cubicBezTo>
                <a:cubicBezTo>
                  <a:pt x="85560" y="831587"/>
                  <a:pt x="85525" y="831246"/>
                  <a:pt x="86222" y="830959"/>
                </a:cubicBezTo>
                <a:cubicBezTo>
                  <a:pt x="86571" y="830815"/>
                  <a:pt x="86656" y="830846"/>
                  <a:pt x="86871" y="830823"/>
                </a:cubicBezTo>
                <a:cubicBezTo>
                  <a:pt x="87086" y="830800"/>
                  <a:pt x="87350" y="830782"/>
                  <a:pt x="87669" y="830765"/>
                </a:cubicBezTo>
                <a:cubicBezTo>
                  <a:pt x="88306" y="830730"/>
                  <a:pt x="89170" y="830703"/>
                  <a:pt x="90247" y="830679"/>
                </a:cubicBezTo>
                <a:cubicBezTo>
                  <a:pt x="92399" y="830632"/>
                  <a:pt x="95395" y="830603"/>
                  <a:pt x="99024" y="830601"/>
                </a:cubicBezTo>
                <a:cubicBezTo>
                  <a:pt x="106282" y="830595"/>
                  <a:pt x="116066" y="830678"/>
                  <a:pt x="126636" y="830848"/>
                </a:cubicBezTo>
                <a:cubicBezTo>
                  <a:pt x="136240" y="831002"/>
                  <a:pt x="143455" y="831115"/>
                  <a:pt x="148956" y="831797"/>
                </a:cubicBezTo>
                <a:cubicBezTo>
                  <a:pt x="154457" y="832480"/>
                  <a:pt x="158327" y="833747"/>
                  <a:pt x="160973" y="836361"/>
                </a:cubicBezTo>
                <a:cubicBezTo>
                  <a:pt x="163620" y="838975"/>
                  <a:pt x="164867" y="842776"/>
                  <a:pt x="165479" y="848140"/>
                </a:cubicBezTo>
                <a:cubicBezTo>
                  <a:pt x="166092" y="853503"/>
                  <a:pt x="166087" y="860515"/>
                  <a:pt x="166087" y="869847"/>
                </a:cubicBezTo>
                <a:cubicBezTo>
                  <a:pt x="166087" y="890697"/>
                  <a:pt x="165927" y="901828"/>
                  <a:pt x="164036" y="908567"/>
                </a:cubicBezTo>
                <a:cubicBezTo>
                  <a:pt x="163091" y="911937"/>
                  <a:pt x="161644" y="914247"/>
                  <a:pt x="159579" y="915906"/>
                </a:cubicBezTo>
                <a:cubicBezTo>
                  <a:pt x="157515" y="917565"/>
                  <a:pt x="154930" y="918566"/>
                  <a:pt x="151677" y="919639"/>
                </a:cubicBezTo>
                <a:cubicBezTo>
                  <a:pt x="148330" y="920744"/>
                  <a:pt x="146753" y="921482"/>
                  <a:pt x="146000" y="922579"/>
                </a:cubicBezTo>
                <a:cubicBezTo>
                  <a:pt x="145247" y="923675"/>
                  <a:pt x="145038" y="925589"/>
                  <a:pt x="145038" y="929366"/>
                </a:cubicBezTo>
                <a:cubicBezTo>
                  <a:pt x="145038" y="931440"/>
                  <a:pt x="145103" y="932761"/>
                  <a:pt x="145650" y="933556"/>
                </a:cubicBezTo>
                <a:cubicBezTo>
                  <a:pt x="146198" y="934351"/>
                  <a:pt x="147442" y="935046"/>
                  <a:pt x="150522" y="935513"/>
                </a:cubicBezTo>
                <a:cubicBezTo>
                  <a:pt x="156682" y="936446"/>
                  <a:pt x="169496" y="936325"/>
                  <a:pt x="195019" y="936043"/>
                </a:cubicBezTo>
                <a:cubicBezTo>
                  <a:pt x="220541" y="935761"/>
                  <a:pt x="233344" y="935602"/>
                  <a:pt x="239609" y="934620"/>
                </a:cubicBezTo>
                <a:cubicBezTo>
                  <a:pt x="242742" y="934130"/>
                  <a:pt x="244112" y="933445"/>
                  <a:pt x="244736" y="932692"/>
                </a:cubicBezTo>
                <a:cubicBezTo>
                  <a:pt x="245361" y="931940"/>
                  <a:pt x="245499" y="930796"/>
                  <a:pt x="245657" y="928914"/>
                </a:cubicBezTo>
                <a:cubicBezTo>
                  <a:pt x="245807" y="927138"/>
                  <a:pt x="245888" y="925799"/>
                  <a:pt x="245817" y="924827"/>
                </a:cubicBezTo>
                <a:cubicBezTo>
                  <a:pt x="245748" y="923856"/>
                  <a:pt x="245556" y="923298"/>
                  <a:pt x="245196" y="922838"/>
                </a:cubicBezTo>
                <a:cubicBezTo>
                  <a:pt x="244477" y="921916"/>
                  <a:pt x="242560" y="921142"/>
                  <a:pt x="238544" y="919939"/>
                </a:cubicBezTo>
                <a:cubicBezTo>
                  <a:pt x="236094" y="919205"/>
                  <a:pt x="233603" y="918006"/>
                  <a:pt x="231498" y="916646"/>
                </a:cubicBezTo>
                <a:cubicBezTo>
                  <a:pt x="229392" y="915286"/>
                  <a:pt x="227673" y="913812"/>
                  <a:pt x="226778" y="912247"/>
                </a:cubicBezTo>
                <a:cubicBezTo>
                  <a:pt x="226054" y="910981"/>
                  <a:pt x="225721" y="908966"/>
                  <a:pt x="225372" y="905377"/>
                </a:cubicBezTo>
                <a:cubicBezTo>
                  <a:pt x="225022" y="901788"/>
                  <a:pt x="224752" y="896700"/>
                  <a:pt x="224545" y="889676"/>
                </a:cubicBezTo>
                <a:cubicBezTo>
                  <a:pt x="224132" y="875628"/>
                  <a:pt x="223974" y="853855"/>
                  <a:pt x="223974" y="821100"/>
                </a:cubicBezTo>
                <a:cubicBezTo>
                  <a:pt x="223974" y="778119"/>
                  <a:pt x="223970" y="756645"/>
                  <a:pt x="224615" y="745304"/>
                </a:cubicBezTo>
                <a:cubicBezTo>
                  <a:pt x="224938" y="739634"/>
                  <a:pt x="225410" y="736484"/>
                  <a:pt x="226206" y="734356"/>
                </a:cubicBezTo>
                <a:cubicBezTo>
                  <a:pt x="227003" y="732228"/>
                  <a:pt x="228212" y="731202"/>
                  <a:pt x="229495" y="730162"/>
                </a:cubicBezTo>
                <a:cubicBezTo>
                  <a:pt x="232508" y="727722"/>
                  <a:pt x="237461" y="725317"/>
                  <a:pt x="241003" y="724608"/>
                </a:cubicBezTo>
                <a:cubicBezTo>
                  <a:pt x="243481" y="724113"/>
                  <a:pt x="244626" y="723624"/>
                  <a:pt x="245221" y="722791"/>
                </a:cubicBezTo>
                <a:cubicBezTo>
                  <a:pt x="245816" y="721958"/>
                  <a:pt x="246076" y="720356"/>
                  <a:pt x="246076" y="717352"/>
                </a:cubicBezTo>
                <a:cubicBezTo>
                  <a:pt x="246076" y="715576"/>
                  <a:pt x="246023" y="714550"/>
                  <a:pt x="245505" y="713906"/>
                </a:cubicBezTo>
                <a:cubicBezTo>
                  <a:pt x="244986" y="713263"/>
                  <a:pt x="243667" y="712607"/>
                  <a:pt x="240538" y="712176"/>
                </a:cubicBezTo>
                <a:cubicBezTo>
                  <a:pt x="234280" y="711313"/>
                  <a:pt x="221343" y="711300"/>
                  <a:pt x="195557" y="711300"/>
                </a:cubicBezTo>
                <a:cubicBezTo>
                  <a:pt x="169771" y="711300"/>
                  <a:pt x="156831" y="711315"/>
                  <a:pt x="150579" y="712209"/>
                </a:cubicBezTo>
                <a:cubicBezTo>
                  <a:pt x="147453" y="712655"/>
                  <a:pt x="146149" y="713323"/>
                  <a:pt x="145621" y="714001"/>
                </a:cubicBezTo>
                <a:cubicBezTo>
                  <a:pt x="145094" y="714679"/>
                  <a:pt x="145037" y="715773"/>
                  <a:pt x="145037" y="717615"/>
                </a:cubicBezTo>
                <a:cubicBezTo>
                  <a:pt x="145037" y="720826"/>
                  <a:pt x="145304" y="722506"/>
                  <a:pt x="145744" y="723112"/>
                </a:cubicBezTo>
                <a:cubicBezTo>
                  <a:pt x="145965" y="723414"/>
                  <a:pt x="146208" y="723581"/>
                  <a:pt x="146772" y="723724"/>
                </a:cubicBezTo>
                <a:cubicBezTo>
                  <a:pt x="147337" y="723868"/>
                  <a:pt x="148194" y="723930"/>
                  <a:pt x="149342" y="723930"/>
                </a:cubicBezTo>
                <a:cubicBezTo>
                  <a:pt x="152848" y="723930"/>
                  <a:pt x="157586" y="726377"/>
                  <a:pt x="160664" y="729455"/>
                </a:cubicBezTo>
                <a:cubicBezTo>
                  <a:pt x="163264" y="732055"/>
                  <a:pt x="164845" y="733870"/>
                  <a:pt x="165446" y="739117"/>
                </a:cubicBezTo>
                <a:cubicBezTo>
                  <a:pt x="166047" y="744364"/>
                  <a:pt x="165897" y="753177"/>
                  <a:pt x="165610" y="770737"/>
                </a:cubicBezTo>
                <a:cubicBezTo>
                  <a:pt x="165466" y="779563"/>
                  <a:pt x="165363" y="786195"/>
                  <a:pt x="164726" y="791269"/>
                </a:cubicBezTo>
                <a:cubicBezTo>
                  <a:pt x="164090" y="796342"/>
                  <a:pt x="162907" y="799937"/>
                  <a:pt x="160463" y="802422"/>
                </a:cubicBezTo>
                <a:cubicBezTo>
                  <a:pt x="158018" y="804908"/>
                  <a:pt x="154469" y="806119"/>
                  <a:pt x="149473" y="806768"/>
                </a:cubicBezTo>
                <a:cubicBezTo>
                  <a:pt x="144477" y="807418"/>
                  <a:pt x="137949" y="807526"/>
                  <a:pt x="129266" y="807677"/>
                </a:cubicBezTo>
                <a:cubicBezTo>
                  <a:pt x="119705" y="807842"/>
                  <a:pt x="110480" y="807862"/>
                  <a:pt x="103312" y="807759"/>
                </a:cubicBezTo>
                <a:cubicBezTo>
                  <a:pt x="99728" y="807708"/>
                  <a:pt x="96661" y="807626"/>
                  <a:pt x="94312" y="807516"/>
                </a:cubicBezTo>
                <a:cubicBezTo>
                  <a:pt x="91964" y="807406"/>
                  <a:pt x="90436" y="807304"/>
                  <a:pt x="89531" y="807081"/>
                </a:cubicBezTo>
                <a:cubicBezTo>
                  <a:pt x="88347" y="806789"/>
                  <a:pt x="87190" y="806486"/>
                  <a:pt x="86295" y="805506"/>
                </a:cubicBezTo>
                <a:cubicBezTo>
                  <a:pt x="85401" y="804526"/>
                  <a:pt x="84935" y="803096"/>
                  <a:pt x="84622" y="800811"/>
                </a:cubicBezTo>
                <a:cubicBezTo>
                  <a:pt x="83997" y="796241"/>
                  <a:pt x="83993" y="787903"/>
                  <a:pt x="83993" y="771424"/>
                </a:cubicBezTo>
                <a:cubicBezTo>
                  <a:pt x="83993" y="762208"/>
                  <a:pt x="84145" y="753435"/>
                  <a:pt x="84392" y="746711"/>
                </a:cubicBezTo>
                <a:cubicBezTo>
                  <a:pt x="84515" y="743349"/>
                  <a:pt x="84660" y="740497"/>
                  <a:pt x="84823" y="738352"/>
                </a:cubicBezTo>
                <a:cubicBezTo>
                  <a:pt x="84905" y="737280"/>
                  <a:pt x="84995" y="736387"/>
                  <a:pt x="85087" y="735680"/>
                </a:cubicBezTo>
                <a:cubicBezTo>
                  <a:pt x="85179" y="734973"/>
                  <a:pt x="85245" y="734499"/>
                  <a:pt x="85420" y="734044"/>
                </a:cubicBezTo>
                <a:cubicBezTo>
                  <a:pt x="85987" y="732566"/>
                  <a:pt x="87466" y="731315"/>
                  <a:pt x="89445" y="729912"/>
                </a:cubicBezTo>
                <a:cubicBezTo>
                  <a:pt x="91423" y="728509"/>
                  <a:pt x="93919" y="727101"/>
                  <a:pt x="96512" y="725990"/>
                </a:cubicBezTo>
                <a:cubicBezTo>
                  <a:pt x="100455" y="724300"/>
                  <a:pt x="102622" y="723110"/>
                  <a:pt x="103702" y="721895"/>
                </a:cubicBezTo>
                <a:cubicBezTo>
                  <a:pt x="104782" y="720679"/>
                  <a:pt x="105043" y="719327"/>
                  <a:pt x="105043" y="716637"/>
                </a:cubicBezTo>
                <a:cubicBezTo>
                  <a:pt x="105043" y="715039"/>
                  <a:pt x="105005" y="714206"/>
                  <a:pt x="104500" y="713652"/>
                </a:cubicBezTo>
                <a:cubicBezTo>
                  <a:pt x="103995" y="713098"/>
                  <a:pt x="102608" y="712479"/>
                  <a:pt x="99419" y="712090"/>
                </a:cubicBezTo>
                <a:cubicBezTo>
                  <a:pt x="93039" y="711311"/>
                  <a:pt x="79907" y="711300"/>
                  <a:pt x="53718" y="711300"/>
                </a:cubicBezTo>
                <a:close/>
                <a:moveTo>
                  <a:pt x="347864" y="711300"/>
                </a:moveTo>
                <a:cubicBezTo>
                  <a:pt x="306969" y="711300"/>
                  <a:pt x="286491" y="711306"/>
                  <a:pt x="276389" y="712196"/>
                </a:cubicBezTo>
                <a:cubicBezTo>
                  <a:pt x="271339" y="712641"/>
                  <a:pt x="268927" y="713378"/>
                  <a:pt x="268006" y="714108"/>
                </a:cubicBezTo>
                <a:cubicBezTo>
                  <a:pt x="267546" y="714473"/>
                  <a:pt x="267378" y="714791"/>
                  <a:pt x="267258" y="715309"/>
                </a:cubicBezTo>
                <a:cubicBezTo>
                  <a:pt x="267140" y="715826"/>
                  <a:pt x="267128" y="716546"/>
                  <a:pt x="267128" y="717446"/>
                </a:cubicBezTo>
                <a:cubicBezTo>
                  <a:pt x="267128" y="720516"/>
                  <a:pt x="267383" y="722145"/>
                  <a:pt x="267999" y="723009"/>
                </a:cubicBezTo>
                <a:cubicBezTo>
                  <a:pt x="268616" y="723873"/>
                  <a:pt x="269820" y="724392"/>
                  <a:pt x="272398" y="724958"/>
                </a:cubicBezTo>
                <a:cubicBezTo>
                  <a:pt x="276054" y="725761"/>
                  <a:pt x="280566" y="728292"/>
                  <a:pt x="282952" y="730927"/>
                </a:cubicBezTo>
                <a:cubicBezTo>
                  <a:pt x="283942" y="732021"/>
                  <a:pt x="284775" y="733398"/>
                  <a:pt x="285353" y="735844"/>
                </a:cubicBezTo>
                <a:cubicBezTo>
                  <a:pt x="285930" y="738291"/>
                  <a:pt x="286326" y="741856"/>
                  <a:pt x="286627" y="747697"/>
                </a:cubicBezTo>
                <a:cubicBezTo>
                  <a:pt x="287230" y="759379"/>
                  <a:pt x="287443" y="780155"/>
                  <a:pt x="287721" y="818765"/>
                </a:cubicBezTo>
                <a:cubicBezTo>
                  <a:pt x="288058" y="865570"/>
                  <a:pt x="288183" y="889378"/>
                  <a:pt x="286504" y="902244"/>
                </a:cubicBezTo>
                <a:cubicBezTo>
                  <a:pt x="285665" y="908678"/>
                  <a:pt x="284370" y="912455"/>
                  <a:pt x="282261" y="914948"/>
                </a:cubicBezTo>
                <a:cubicBezTo>
                  <a:pt x="280152" y="917441"/>
                  <a:pt x="277363" y="918456"/>
                  <a:pt x="273977" y="919573"/>
                </a:cubicBezTo>
                <a:cubicBezTo>
                  <a:pt x="270701" y="920655"/>
                  <a:pt x="269010" y="921470"/>
                  <a:pt x="268192" y="922480"/>
                </a:cubicBezTo>
                <a:cubicBezTo>
                  <a:pt x="267375" y="923490"/>
                  <a:pt x="267128" y="924978"/>
                  <a:pt x="267128" y="927923"/>
                </a:cubicBezTo>
                <a:cubicBezTo>
                  <a:pt x="267128" y="929749"/>
                  <a:pt x="267283" y="931576"/>
                  <a:pt x="267526" y="933001"/>
                </a:cubicBezTo>
                <a:cubicBezTo>
                  <a:pt x="267649" y="933713"/>
                  <a:pt x="267789" y="934325"/>
                  <a:pt x="267933" y="934769"/>
                </a:cubicBezTo>
                <a:cubicBezTo>
                  <a:pt x="268047" y="935117"/>
                  <a:pt x="268127" y="935227"/>
                  <a:pt x="268159" y="935291"/>
                </a:cubicBezTo>
                <a:cubicBezTo>
                  <a:pt x="268210" y="935301"/>
                  <a:pt x="268227" y="935306"/>
                  <a:pt x="268290" y="935315"/>
                </a:cubicBezTo>
                <a:cubicBezTo>
                  <a:pt x="268619" y="935365"/>
                  <a:pt x="269129" y="935417"/>
                  <a:pt x="269782" y="935468"/>
                </a:cubicBezTo>
                <a:cubicBezTo>
                  <a:pt x="271090" y="935569"/>
                  <a:pt x="272982" y="935664"/>
                  <a:pt x="275361" y="935751"/>
                </a:cubicBezTo>
                <a:cubicBezTo>
                  <a:pt x="279776" y="935913"/>
                  <a:pt x="286180" y="936039"/>
                  <a:pt x="293435" y="936146"/>
                </a:cubicBezTo>
                <a:cubicBezTo>
                  <a:pt x="324278" y="937046"/>
                  <a:pt x="381634" y="936973"/>
                  <a:pt x="413447" y="936006"/>
                </a:cubicBezTo>
                <a:cubicBezTo>
                  <a:pt x="420767" y="935881"/>
                  <a:pt x="427244" y="935735"/>
                  <a:pt x="431746" y="935562"/>
                </a:cubicBezTo>
                <a:cubicBezTo>
                  <a:pt x="434171" y="935469"/>
                  <a:pt x="436111" y="935371"/>
                  <a:pt x="437473" y="935266"/>
                </a:cubicBezTo>
                <a:cubicBezTo>
                  <a:pt x="438154" y="935214"/>
                  <a:pt x="438693" y="935157"/>
                  <a:pt x="439056" y="935106"/>
                </a:cubicBezTo>
                <a:cubicBezTo>
                  <a:pt x="439165" y="935091"/>
                  <a:pt x="439243" y="935077"/>
                  <a:pt x="439311" y="935065"/>
                </a:cubicBezTo>
                <a:cubicBezTo>
                  <a:pt x="439338" y="935016"/>
                  <a:pt x="439414" y="934906"/>
                  <a:pt x="439492" y="934723"/>
                </a:cubicBezTo>
                <a:cubicBezTo>
                  <a:pt x="439660" y="934332"/>
                  <a:pt x="439868" y="933742"/>
                  <a:pt x="440096" y="933001"/>
                </a:cubicBezTo>
                <a:cubicBezTo>
                  <a:pt x="440553" y="931519"/>
                  <a:pt x="441095" y="929428"/>
                  <a:pt x="441679" y="926924"/>
                </a:cubicBezTo>
                <a:cubicBezTo>
                  <a:pt x="442848" y="921916"/>
                  <a:pt x="444195" y="915245"/>
                  <a:pt x="445470" y="908276"/>
                </a:cubicBezTo>
                <a:cubicBezTo>
                  <a:pt x="448019" y="894336"/>
                  <a:pt x="450268" y="879055"/>
                  <a:pt x="450263" y="873794"/>
                </a:cubicBezTo>
                <a:cubicBezTo>
                  <a:pt x="450262" y="872378"/>
                  <a:pt x="450226" y="871337"/>
                  <a:pt x="450087" y="870703"/>
                </a:cubicBezTo>
                <a:cubicBezTo>
                  <a:pt x="449948" y="870068"/>
                  <a:pt x="449834" y="869909"/>
                  <a:pt x="449478" y="869716"/>
                </a:cubicBezTo>
                <a:cubicBezTo>
                  <a:pt x="448766" y="869330"/>
                  <a:pt x="446359" y="869271"/>
                  <a:pt x="441675" y="869580"/>
                </a:cubicBezTo>
                <a:cubicBezTo>
                  <a:pt x="439249" y="869741"/>
                  <a:pt x="437453" y="869867"/>
                  <a:pt x="436121" y="870135"/>
                </a:cubicBezTo>
                <a:cubicBezTo>
                  <a:pt x="434788" y="870404"/>
                  <a:pt x="433952" y="870778"/>
                  <a:pt x="433181" y="871480"/>
                </a:cubicBezTo>
                <a:cubicBezTo>
                  <a:pt x="431639" y="872883"/>
                  <a:pt x="430310" y="875995"/>
                  <a:pt x="427742" y="882428"/>
                </a:cubicBezTo>
                <a:cubicBezTo>
                  <a:pt x="422993" y="894324"/>
                  <a:pt x="417514" y="902213"/>
                  <a:pt x="409204" y="907059"/>
                </a:cubicBezTo>
                <a:cubicBezTo>
                  <a:pt x="400894" y="911904"/>
                  <a:pt x="389917" y="913666"/>
                  <a:pt x="374225" y="913727"/>
                </a:cubicBezTo>
                <a:cubicBezTo>
                  <a:pt x="364969" y="913763"/>
                  <a:pt x="359108" y="913462"/>
                  <a:pt x="355116" y="912313"/>
                </a:cubicBezTo>
                <a:cubicBezTo>
                  <a:pt x="351124" y="911164"/>
                  <a:pt x="348993" y="908935"/>
                  <a:pt x="347860" y="905727"/>
                </a:cubicBezTo>
                <a:cubicBezTo>
                  <a:pt x="347510" y="904735"/>
                  <a:pt x="347321" y="903198"/>
                  <a:pt x="347120" y="900970"/>
                </a:cubicBezTo>
                <a:cubicBezTo>
                  <a:pt x="346920" y="898742"/>
                  <a:pt x="346753" y="895898"/>
                  <a:pt x="346614" y="892636"/>
                </a:cubicBezTo>
                <a:cubicBezTo>
                  <a:pt x="346336" y="886113"/>
                  <a:pt x="346181" y="877922"/>
                  <a:pt x="346154" y="869741"/>
                </a:cubicBezTo>
                <a:cubicBezTo>
                  <a:pt x="346126" y="861559"/>
                  <a:pt x="346225" y="853391"/>
                  <a:pt x="346458" y="846911"/>
                </a:cubicBezTo>
                <a:cubicBezTo>
                  <a:pt x="346574" y="843671"/>
                  <a:pt x="346724" y="840855"/>
                  <a:pt x="346910" y="838659"/>
                </a:cubicBezTo>
                <a:cubicBezTo>
                  <a:pt x="347095" y="836464"/>
                  <a:pt x="347265" y="834979"/>
                  <a:pt x="347626" y="834001"/>
                </a:cubicBezTo>
                <a:cubicBezTo>
                  <a:pt x="347990" y="833014"/>
                  <a:pt x="348448" y="832105"/>
                  <a:pt x="349270" y="831407"/>
                </a:cubicBezTo>
                <a:cubicBezTo>
                  <a:pt x="350092" y="830709"/>
                  <a:pt x="351188" y="830293"/>
                  <a:pt x="352658" y="830050"/>
                </a:cubicBezTo>
                <a:cubicBezTo>
                  <a:pt x="355596" y="829565"/>
                  <a:pt x="360229" y="829681"/>
                  <a:pt x="368556" y="830029"/>
                </a:cubicBezTo>
                <a:cubicBezTo>
                  <a:pt x="376948" y="830381"/>
                  <a:pt x="381683" y="830680"/>
                  <a:pt x="385026" y="831588"/>
                </a:cubicBezTo>
                <a:cubicBezTo>
                  <a:pt x="388369" y="832495"/>
                  <a:pt x="390250" y="834119"/>
                  <a:pt x="392451" y="836677"/>
                </a:cubicBezTo>
                <a:cubicBezTo>
                  <a:pt x="395251" y="839933"/>
                  <a:pt x="398000" y="845721"/>
                  <a:pt x="398811" y="850043"/>
                </a:cubicBezTo>
                <a:cubicBezTo>
                  <a:pt x="399141" y="851805"/>
                  <a:pt x="399414" y="853114"/>
                  <a:pt x="399736" y="854019"/>
                </a:cubicBezTo>
                <a:cubicBezTo>
                  <a:pt x="400058" y="854923"/>
                  <a:pt x="400379" y="855378"/>
                  <a:pt x="400850" y="855704"/>
                </a:cubicBezTo>
                <a:cubicBezTo>
                  <a:pt x="401792" y="856357"/>
                  <a:pt x="403961" y="856543"/>
                  <a:pt x="408394" y="856543"/>
                </a:cubicBezTo>
                <a:cubicBezTo>
                  <a:pt x="410047" y="856579"/>
                  <a:pt x="411686" y="856288"/>
                  <a:pt x="413307" y="856058"/>
                </a:cubicBezTo>
                <a:cubicBezTo>
                  <a:pt x="414289" y="855623"/>
                  <a:pt x="414920" y="854878"/>
                  <a:pt x="415458" y="852736"/>
                </a:cubicBezTo>
                <a:cubicBezTo>
                  <a:pt x="416532" y="848452"/>
                  <a:pt x="416580" y="839177"/>
                  <a:pt x="416580" y="820758"/>
                </a:cubicBezTo>
                <a:cubicBezTo>
                  <a:pt x="416580" y="803950"/>
                  <a:pt x="416494" y="794724"/>
                  <a:pt x="416004" y="789813"/>
                </a:cubicBezTo>
                <a:cubicBezTo>
                  <a:pt x="415760" y="787357"/>
                  <a:pt x="415380" y="785992"/>
                  <a:pt x="415038" y="785418"/>
                </a:cubicBezTo>
                <a:cubicBezTo>
                  <a:pt x="414697" y="784843"/>
                  <a:pt x="414581" y="784852"/>
                  <a:pt x="413907" y="784826"/>
                </a:cubicBezTo>
                <a:cubicBezTo>
                  <a:pt x="411801" y="784743"/>
                  <a:pt x="407700" y="784352"/>
                  <a:pt x="404657" y="783946"/>
                </a:cubicBezTo>
                <a:cubicBezTo>
                  <a:pt x="403473" y="783788"/>
                  <a:pt x="402590" y="783747"/>
                  <a:pt x="401964" y="783852"/>
                </a:cubicBezTo>
                <a:cubicBezTo>
                  <a:pt x="401338" y="783957"/>
                  <a:pt x="400955" y="784151"/>
                  <a:pt x="400513" y="784629"/>
                </a:cubicBezTo>
                <a:cubicBezTo>
                  <a:pt x="399629" y="785584"/>
                  <a:pt x="398696" y="787930"/>
                  <a:pt x="397384" y="792296"/>
                </a:cubicBezTo>
                <a:cubicBezTo>
                  <a:pt x="396128" y="796478"/>
                  <a:pt x="395077" y="799168"/>
                  <a:pt x="393421" y="801148"/>
                </a:cubicBezTo>
                <a:cubicBezTo>
                  <a:pt x="391765" y="803127"/>
                  <a:pt x="389573" y="804238"/>
                  <a:pt x="386399" y="805321"/>
                </a:cubicBezTo>
                <a:cubicBezTo>
                  <a:pt x="381056" y="807143"/>
                  <a:pt x="371764" y="807996"/>
                  <a:pt x="363524" y="808022"/>
                </a:cubicBezTo>
                <a:cubicBezTo>
                  <a:pt x="359404" y="808034"/>
                  <a:pt x="355569" y="807833"/>
                  <a:pt x="352633" y="807401"/>
                </a:cubicBezTo>
                <a:cubicBezTo>
                  <a:pt x="351165" y="807185"/>
                  <a:pt x="349923" y="806915"/>
                  <a:pt x="348941" y="806554"/>
                </a:cubicBezTo>
                <a:cubicBezTo>
                  <a:pt x="347959" y="806193"/>
                  <a:pt x="347090" y="805796"/>
                  <a:pt x="346754" y="804774"/>
                </a:cubicBezTo>
                <a:cubicBezTo>
                  <a:pt x="346604" y="804317"/>
                  <a:pt x="346592" y="803949"/>
                  <a:pt x="346540" y="803290"/>
                </a:cubicBezTo>
                <a:cubicBezTo>
                  <a:pt x="346487" y="802630"/>
                  <a:pt x="346437" y="801772"/>
                  <a:pt x="346397" y="800724"/>
                </a:cubicBezTo>
                <a:cubicBezTo>
                  <a:pt x="346313" y="798629"/>
                  <a:pt x="346250" y="795787"/>
                  <a:pt x="346207" y="792395"/>
                </a:cubicBezTo>
                <a:cubicBezTo>
                  <a:pt x="346123" y="785611"/>
                  <a:pt x="346127" y="776628"/>
                  <a:pt x="346241" y="767069"/>
                </a:cubicBezTo>
                <a:cubicBezTo>
                  <a:pt x="346445" y="749703"/>
                  <a:pt x="346458" y="741071"/>
                  <a:pt x="348346" y="736222"/>
                </a:cubicBezTo>
                <a:cubicBezTo>
                  <a:pt x="349290" y="733798"/>
                  <a:pt x="350892" y="732318"/>
                  <a:pt x="353008" y="731601"/>
                </a:cubicBezTo>
                <a:cubicBezTo>
                  <a:pt x="355125" y="730885"/>
                  <a:pt x="357690" y="730779"/>
                  <a:pt x="361038" y="730606"/>
                </a:cubicBezTo>
                <a:cubicBezTo>
                  <a:pt x="375834" y="729843"/>
                  <a:pt x="387096" y="731512"/>
                  <a:pt x="395478" y="736144"/>
                </a:cubicBezTo>
                <a:cubicBezTo>
                  <a:pt x="403860" y="740777"/>
                  <a:pt x="409243" y="748392"/>
                  <a:pt x="412235" y="759081"/>
                </a:cubicBezTo>
                <a:cubicBezTo>
                  <a:pt x="413603" y="763967"/>
                  <a:pt x="414359" y="766226"/>
                  <a:pt x="415455" y="767127"/>
                </a:cubicBezTo>
                <a:cubicBezTo>
                  <a:pt x="416002" y="767577"/>
                  <a:pt x="416713" y="767837"/>
                  <a:pt x="417946" y="767982"/>
                </a:cubicBezTo>
                <a:cubicBezTo>
                  <a:pt x="419179" y="768128"/>
                  <a:pt x="420880" y="768134"/>
                  <a:pt x="423167" y="768134"/>
                </a:cubicBezTo>
                <a:cubicBezTo>
                  <a:pt x="425467" y="768134"/>
                  <a:pt x="427165" y="768119"/>
                  <a:pt x="428294" y="767912"/>
                </a:cubicBezTo>
                <a:cubicBezTo>
                  <a:pt x="429423" y="767704"/>
                  <a:pt x="429899" y="767424"/>
                  <a:pt x="430313" y="766736"/>
                </a:cubicBezTo>
                <a:cubicBezTo>
                  <a:pt x="431140" y="765361"/>
                  <a:pt x="431306" y="761556"/>
                  <a:pt x="431299" y="753926"/>
                </a:cubicBezTo>
                <a:cubicBezTo>
                  <a:pt x="431299" y="745582"/>
                  <a:pt x="430679" y="732313"/>
                  <a:pt x="429947" y="724555"/>
                </a:cubicBezTo>
                <a:cubicBezTo>
                  <a:pt x="429611" y="721003"/>
                  <a:pt x="429329" y="718547"/>
                  <a:pt x="428093" y="716862"/>
                </a:cubicBezTo>
                <a:cubicBezTo>
                  <a:pt x="426856" y="715178"/>
                  <a:pt x="424505" y="713928"/>
                  <a:pt x="419422" y="713060"/>
                </a:cubicBezTo>
                <a:cubicBezTo>
                  <a:pt x="409256" y="711322"/>
                  <a:pt x="388760" y="711300"/>
                  <a:pt x="347865" y="711300"/>
                </a:cubicBezTo>
                <a:close/>
                <a:moveTo>
                  <a:pt x="558727" y="711300"/>
                </a:moveTo>
                <a:cubicBezTo>
                  <a:pt x="511576" y="711300"/>
                  <a:pt x="487966" y="711311"/>
                  <a:pt x="476181" y="712673"/>
                </a:cubicBezTo>
                <a:cubicBezTo>
                  <a:pt x="470288" y="713355"/>
                  <a:pt x="467444" y="714407"/>
                  <a:pt x="466100" y="715674"/>
                </a:cubicBezTo>
                <a:cubicBezTo>
                  <a:pt x="464756" y="716942"/>
                  <a:pt x="464543" y="718651"/>
                  <a:pt x="464233" y="721414"/>
                </a:cubicBezTo>
                <a:cubicBezTo>
                  <a:pt x="463561" y="727411"/>
                  <a:pt x="462773" y="740848"/>
                  <a:pt x="462494" y="751138"/>
                </a:cubicBezTo>
                <a:cubicBezTo>
                  <a:pt x="462215" y="761457"/>
                  <a:pt x="462642" y="767445"/>
                  <a:pt x="464065" y="770116"/>
                </a:cubicBezTo>
                <a:cubicBezTo>
                  <a:pt x="464776" y="771452"/>
                  <a:pt x="465578" y="772010"/>
                  <a:pt x="466914" y="772246"/>
                </a:cubicBezTo>
                <a:cubicBezTo>
                  <a:pt x="468250" y="772482"/>
                  <a:pt x="470164" y="772262"/>
                  <a:pt x="472657" y="771637"/>
                </a:cubicBezTo>
                <a:cubicBezTo>
                  <a:pt x="474766" y="771108"/>
                  <a:pt x="475858" y="770504"/>
                  <a:pt x="476843" y="768973"/>
                </a:cubicBezTo>
                <a:cubicBezTo>
                  <a:pt x="477828" y="767442"/>
                  <a:pt x="478639" y="764827"/>
                  <a:pt x="479568" y="760492"/>
                </a:cubicBezTo>
                <a:cubicBezTo>
                  <a:pt x="481737" y="750380"/>
                  <a:pt x="485072" y="743294"/>
                  <a:pt x="490595" y="738681"/>
                </a:cubicBezTo>
                <a:cubicBezTo>
                  <a:pt x="496118" y="734068"/>
                  <a:pt x="503690" y="732041"/>
                  <a:pt x="514042" y="731696"/>
                </a:cubicBezTo>
                <a:cubicBezTo>
                  <a:pt x="517032" y="731596"/>
                  <a:pt x="519576" y="731451"/>
                  <a:pt x="521639" y="733024"/>
                </a:cubicBezTo>
                <a:cubicBezTo>
                  <a:pt x="523702" y="734598"/>
                  <a:pt x="524856" y="737558"/>
                  <a:pt x="525652" y="743010"/>
                </a:cubicBezTo>
                <a:cubicBezTo>
                  <a:pt x="527244" y="753915"/>
                  <a:pt x="527367" y="775397"/>
                  <a:pt x="527642" y="818452"/>
                </a:cubicBezTo>
                <a:cubicBezTo>
                  <a:pt x="527952" y="866994"/>
                  <a:pt x="528281" y="890220"/>
                  <a:pt x="526396" y="902470"/>
                </a:cubicBezTo>
                <a:cubicBezTo>
                  <a:pt x="525454" y="908595"/>
                  <a:pt x="523904" y="912092"/>
                  <a:pt x="521413" y="914442"/>
                </a:cubicBezTo>
                <a:cubicBezTo>
                  <a:pt x="518922" y="916793"/>
                  <a:pt x="515716" y="917892"/>
                  <a:pt x="511583" y="919664"/>
                </a:cubicBezTo>
                <a:cubicBezTo>
                  <a:pt x="507641" y="921354"/>
                  <a:pt x="505418" y="922570"/>
                  <a:pt x="504290" y="923783"/>
                </a:cubicBezTo>
                <a:cubicBezTo>
                  <a:pt x="503161" y="924997"/>
                  <a:pt x="502884" y="926263"/>
                  <a:pt x="502884" y="928737"/>
                </a:cubicBezTo>
                <a:cubicBezTo>
                  <a:pt x="502884" y="930330"/>
                  <a:pt x="503041" y="931950"/>
                  <a:pt x="503286" y="933227"/>
                </a:cubicBezTo>
                <a:cubicBezTo>
                  <a:pt x="503409" y="933865"/>
                  <a:pt x="503556" y="934421"/>
                  <a:pt x="503702" y="934826"/>
                </a:cubicBezTo>
                <a:cubicBezTo>
                  <a:pt x="503818" y="935146"/>
                  <a:pt x="503904" y="935262"/>
                  <a:pt x="503948" y="935336"/>
                </a:cubicBezTo>
                <a:cubicBezTo>
                  <a:pt x="504130" y="935370"/>
                  <a:pt x="504400" y="935408"/>
                  <a:pt x="504766" y="935447"/>
                </a:cubicBezTo>
                <a:cubicBezTo>
                  <a:pt x="505544" y="935529"/>
                  <a:pt x="506684" y="935606"/>
                  <a:pt x="508125" y="935677"/>
                </a:cubicBezTo>
                <a:cubicBezTo>
                  <a:pt x="511009" y="935820"/>
                  <a:pt x="515109" y="935935"/>
                  <a:pt x="520110" y="936014"/>
                </a:cubicBezTo>
                <a:cubicBezTo>
                  <a:pt x="530111" y="936173"/>
                  <a:pt x="543721" y="936193"/>
                  <a:pt x="558513" y="936039"/>
                </a:cubicBezTo>
                <a:cubicBezTo>
                  <a:pt x="585422" y="935758"/>
                  <a:pt x="597569" y="935929"/>
                  <a:pt x="604189" y="934938"/>
                </a:cubicBezTo>
                <a:cubicBezTo>
                  <a:pt x="605227" y="934693"/>
                  <a:pt x="607677" y="934790"/>
                  <a:pt x="610973" y="932651"/>
                </a:cubicBezTo>
                <a:cubicBezTo>
                  <a:pt x="611819" y="932103"/>
                  <a:pt x="611768" y="930750"/>
                  <a:pt x="611927" y="928852"/>
                </a:cubicBezTo>
                <a:cubicBezTo>
                  <a:pt x="612081" y="927014"/>
                  <a:pt x="612174" y="925647"/>
                  <a:pt x="612100" y="924671"/>
                </a:cubicBezTo>
                <a:cubicBezTo>
                  <a:pt x="612026" y="923695"/>
                  <a:pt x="611831" y="923168"/>
                  <a:pt x="611425" y="922706"/>
                </a:cubicBezTo>
                <a:cubicBezTo>
                  <a:pt x="610615" y="921782"/>
                  <a:pt x="608353" y="920974"/>
                  <a:pt x="603659" y="919660"/>
                </a:cubicBezTo>
                <a:cubicBezTo>
                  <a:pt x="599580" y="918517"/>
                  <a:pt x="596392" y="917928"/>
                  <a:pt x="593866" y="915902"/>
                </a:cubicBezTo>
                <a:cubicBezTo>
                  <a:pt x="591340" y="913876"/>
                  <a:pt x="589786" y="910538"/>
                  <a:pt x="588822" y="904456"/>
                </a:cubicBezTo>
                <a:cubicBezTo>
                  <a:pt x="586893" y="892292"/>
                  <a:pt x="587083" y="868573"/>
                  <a:pt x="587083" y="818937"/>
                </a:cubicBezTo>
                <a:cubicBezTo>
                  <a:pt x="587083" y="774817"/>
                  <a:pt x="587062" y="752806"/>
                  <a:pt x="588678" y="741740"/>
                </a:cubicBezTo>
                <a:cubicBezTo>
                  <a:pt x="589485" y="736207"/>
                  <a:pt x="590701" y="733228"/>
                  <a:pt x="592900" y="731758"/>
                </a:cubicBezTo>
                <a:cubicBezTo>
                  <a:pt x="595099" y="730288"/>
                  <a:pt x="597755" y="730645"/>
                  <a:pt x="600925" y="730977"/>
                </a:cubicBezTo>
                <a:cubicBezTo>
                  <a:pt x="611838" y="732117"/>
                  <a:pt x="619456" y="734368"/>
                  <a:pt x="624960" y="739002"/>
                </a:cubicBezTo>
                <a:cubicBezTo>
                  <a:pt x="630463" y="743635"/>
                  <a:pt x="633700" y="750539"/>
                  <a:pt x="636093" y="760615"/>
                </a:cubicBezTo>
                <a:cubicBezTo>
                  <a:pt x="637477" y="766443"/>
                  <a:pt x="638427" y="769261"/>
                  <a:pt x="639929" y="770367"/>
                </a:cubicBezTo>
                <a:cubicBezTo>
                  <a:pt x="640680" y="770920"/>
                  <a:pt x="641670" y="771196"/>
                  <a:pt x="643255" y="771238"/>
                </a:cubicBezTo>
                <a:cubicBezTo>
                  <a:pt x="644840" y="771281"/>
                  <a:pt x="646968" y="771071"/>
                  <a:pt x="649767" y="770728"/>
                </a:cubicBezTo>
                <a:cubicBezTo>
                  <a:pt x="651788" y="770482"/>
                  <a:pt x="653272" y="770285"/>
                  <a:pt x="654228" y="769980"/>
                </a:cubicBezTo>
                <a:cubicBezTo>
                  <a:pt x="655184" y="769675"/>
                  <a:pt x="655556" y="769388"/>
                  <a:pt x="655864" y="768722"/>
                </a:cubicBezTo>
                <a:cubicBezTo>
                  <a:pt x="656480" y="767390"/>
                  <a:pt x="656340" y="763897"/>
                  <a:pt x="655753" y="756919"/>
                </a:cubicBezTo>
                <a:cubicBezTo>
                  <a:pt x="655107" y="749240"/>
                  <a:pt x="653997" y="735618"/>
                  <a:pt x="653282" y="726643"/>
                </a:cubicBezTo>
                <a:cubicBezTo>
                  <a:pt x="652957" y="722565"/>
                  <a:pt x="652676" y="719720"/>
                  <a:pt x="651251" y="717746"/>
                </a:cubicBezTo>
                <a:cubicBezTo>
                  <a:pt x="649422" y="715213"/>
                  <a:pt x="646277" y="714570"/>
                  <a:pt x="645074" y="714149"/>
                </a:cubicBezTo>
                <a:cubicBezTo>
                  <a:pt x="643841" y="713773"/>
                  <a:pt x="642958" y="713618"/>
                  <a:pt x="641226" y="713323"/>
                </a:cubicBezTo>
                <a:cubicBezTo>
                  <a:pt x="629502" y="711322"/>
                  <a:pt x="605876" y="711300"/>
                  <a:pt x="558725" y="711300"/>
                </a:cubicBezTo>
                <a:close/>
                <a:moveTo>
                  <a:pt x="1050798" y="711300"/>
                </a:moveTo>
                <a:cubicBezTo>
                  <a:pt x="1024701" y="711300"/>
                  <a:pt x="1011608" y="711317"/>
                  <a:pt x="1005274" y="712200"/>
                </a:cubicBezTo>
                <a:cubicBezTo>
                  <a:pt x="1002107" y="712643"/>
                  <a:pt x="1000777" y="713309"/>
                  <a:pt x="1000246" y="713977"/>
                </a:cubicBezTo>
                <a:cubicBezTo>
                  <a:pt x="999714" y="714644"/>
                  <a:pt x="999658" y="715711"/>
                  <a:pt x="999658" y="717533"/>
                </a:cubicBezTo>
                <a:cubicBezTo>
                  <a:pt x="999658" y="720841"/>
                  <a:pt x="999868" y="722399"/>
                  <a:pt x="1000681" y="723342"/>
                </a:cubicBezTo>
                <a:cubicBezTo>
                  <a:pt x="1001496" y="724285"/>
                  <a:pt x="1003343" y="725003"/>
                  <a:pt x="1007083" y="726010"/>
                </a:cubicBezTo>
                <a:cubicBezTo>
                  <a:pt x="1009439" y="726645"/>
                  <a:pt x="1011756" y="727640"/>
                  <a:pt x="1013652" y="728757"/>
                </a:cubicBezTo>
                <a:cubicBezTo>
                  <a:pt x="1015548" y="729873"/>
                  <a:pt x="1017040" y="731024"/>
                  <a:pt x="1017722" y="732440"/>
                </a:cubicBezTo>
                <a:cubicBezTo>
                  <a:pt x="1017906" y="732820"/>
                  <a:pt x="1017929" y="733076"/>
                  <a:pt x="1017998" y="733493"/>
                </a:cubicBezTo>
                <a:cubicBezTo>
                  <a:pt x="1018068" y="733910"/>
                  <a:pt x="1018133" y="734433"/>
                  <a:pt x="1018200" y="735071"/>
                </a:cubicBezTo>
                <a:cubicBezTo>
                  <a:pt x="1018331" y="736348"/>
                  <a:pt x="1018461" y="738084"/>
                  <a:pt x="1018595" y="740235"/>
                </a:cubicBezTo>
                <a:cubicBezTo>
                  <a:pt x="1018862" y="744537"/>
                  <a:pt x="1019134" y="750499"/>
                  <a:pt x="1019392" y="757704"/>
                </a:cubicBezTo>
                <a:cubicBezTo>
                  <a:pt x="1019909" y="772113"/>
                  <a:pt x="1020377" y="791477"/>
                  <a:pt x="1020675" y="812322"/>
                </a:cubicBezTo>
                <a:cubicBezTo>
                  <a:pt x="1021217" y="850212"/>
                  <a:pt x="1021491" y="869168"/>
                  <a:pt x="1022303" y="880015"/>
                </a:cubicBezTo>
                <a:cubicBezTo>
                  <a:pt x="1023115" y="890861"/>
                  <a:pt x="1024386" y="893458"/>
                  <a:pt x="1027113" y="899247"/>
                </a:cubicBezTo>
                <a:cubicBezTo>
                  <a:pt x="1037441" y="921168"/>
                  <a:pt x="1057034" y="934599"/>
                  <a:pt x="1086525" y="939805"/>
                </a:cubicBezTo>
                <a:cubicBezTo>
                  <a:pt x="1095914" y="941462"/>
                  <a:pt x="1110484" y="942298"/>
                  <a:pt x="1120826" y="941766"/>
                </a:cubicBezTo>
                <a:cubicBezTo>
                  <a:pt x="1162538" y="939622"/>
                  <a:pt x="1190770" y="922630"/>
                  <a:pt x="1202065" y="893171"/>
                </a:cubicBezTo>
                <a:cubicBezTo>
                  <a:pt x="1204144" y="887748"/>
                  <a:pt x="1205244" y="883780"/>
                  <a:pt x="1205983" y="872627"/>
                </a:cubicBezTo>
                <a:cubicBezTo>
                  <a:pt x="1206722" y="861473"/>
                  <a:pt x="1207064" y="843231"/>
                  <a:pt x="1207557" y="809617"/>
                </a:cubicBezTo>
                <a:cubicBezTo>
                  <a:pt x="1208049" y="776156"/>
                  <a:pt x="1208386" y="758023"/>
                  <a:pt x="1209070" y="747603"/>
                </a:cubicBezTo>
                <a:cubicBezTo>
                  <a:pt x="1209413" y="742393"/>
                  <a:pt x="1209836" y="739107"/>
                  <a:pt x="1210439" y="736753"/>
                </a:cubicBezTo>
                <a:cubicBezTo>
                  <a:pt x="1211043" y="734399"/>
                  <a:pt x="1211872" y="732957"/>
                  <a:pt x="1212861" y="731700"/>
                </a:cubicBezTo>
                <a:cubicBezTo>
                  <a:pt x="1215337" y="728552"/>
                  <a:pt x="1220460" y="725655"/>
                  <a:pt x="1224788" y="724843"/>
                </a:cubicBezTo>
                <a:cubicBezTo>
                  <a:pt x="1228053" y="724230"/>
                  <a:pt x="1229612" y="723701"/>
                  <a:pt x="1230293" y="722906"/>
                </a:cubicBezTo>
                <a:cubicBezTo>
                  <a:pt x="1230973" y="722112"/>
                  <a:pt x="1231206" y="720578"/>
                  <a:pt x="1231206" y="717381"/>
                </a:cubicBezTo>
                <a:cubicBezTo>
                  <a:pt x="1231206" y="715597"/>
                  <a:pt x="1231142" y="714459"/>
                  <a:pt x="1230741" y="713812"/>
                </a:cubicBezTo>
                <a:cubicBezTo>
                  <a:pt x="1230340" y="713165"/>
                  <a:pt x="1229463" y="712600"/>
                  <a:pt x="1227094" y="712176"/>
                </a:cubicBezTo>
                <a:cubicBezTo>
                  <a:pt x="1222357" y="711327"/>
                  <a:pt x="1212350" y="711300"/>
                  <a:pt x="1192440" y="711300"/>
                </a:cubicBezTo>
                <a:cubicBezTo>
                  <a:pt x="1171506" y="711300"/>
                  <a:pt x="1160818" y="711380"/>
                  <a:pt x="1155973" y="712529"/>
                </a:cubicBezTo>
                <a:cubicBezTo>
                  <a:pt x="1154762" y="712817"/>
                  <a:pt x="1153932" y="713165"/>
                  <a:pt x="1153408" y="713528"/>
                </a:cubicBezTo>
                <a:cubicBezTo>
                  <a:pt x="1152883" y="713891"/>
                  <a:pt x="1152643" y="714238"/>
                  <a:pt x="1152483" y="714712"/>
                </a:cubicBezTo>
                <a:cubicBezTo>
                  <a:pt x="1152163" y="715661"/>
                  <a:pt x="1152367" y="717327"/>
                  <a:pt x="1152820" y="719691"/>
                </a:cubicBezTo>
                <a:cubicBezTo>
                  <a:pt x="1153072" y="721009"/>
                  <a:pt x="1153737" y="722075"/>
                  <a:pt x="1155069" y="723099"/>
                </a:cubicBezTo>
                <a:cubicBezTo>
                  <a:pt x="1156400" y="724124"/>
                  <a:pt x="1158412" y="725059"/>
                  <a:pt x="1161190" y="725891"/>
                </a:cubicBezTo>
                <a:cubicBezTo>
                  <a:pt x="1164913" y="727006"/>
                  <a:pt x="1167858" y="727827"/>
                  <a:pt x="1170169" y="729809"/>
                </a:cubicBezTo>
                <a:cubicBezTo>
                  <a:pt x="1172481" y="731791"/>
                  <a:pt x="1173946" y="734842"/>
                  <a:pt x="1174844" y="739964"/>
                </a:cubicBezTo>
                <a:cubicBezTo>
                  <a:pt x="1176640" y="750208"/>
                  <a:pt x="1176414" y="769172"/>
                  <a:pt x="1176057" y="807409"/>
                </a:cubicBezTo>
                <a:cubicBezTo>
                  <a:pt x="1175749" y="840424"/>
                  <a:pt x="1175559" y="857514"/>
                  <a:pt x="1174852" y="867611"/>
                </a:cubicBezTo>
                <a:cubicBezTo>
                  <a:pt x="1174146" y="877707"/>
                  <a:pt x="1172849" y="880957"/>
                  <a:pt x="1170502" y="885721"/>
                </a:cubicBezTo>
                <a:cubicBezTo>
                  <a:pt x="1166745" y="893347"/>
                  <a:pt x="1161939" y="898921"/>
                  <a:pt x="1155500" y="902660"/>
                </a:cubicBezTo>
                <a:cubicBezTo>
                  <a:pt x="1149062" y="906398"/>
                  <a:pt x="1141049" y="908300"/>
                  <a:pt x="1130882" y="908802"/>
                </a:cubicBezTo>
                <a:cubicBezTo>
                  <a:pt x="1109833" y="909841"/>
                  <a:pt x="1094014" y="903521"/>
                  <a:pt x="1085933" y="890523"/>
                </a:cubicBezTo>
                <a:cubicBezTo>
                  <a:pt x="1083397" y="886443"/>
                  <a:pt x="1081978" y="883984"/>
                  <a:pt x="1081259" y="873864"/>
                </a:cubicBezTo>
                <a:cubicBezTo>
                  <a:pt x="1080540" y="863744"/>
                  <a:pt x="1080385" y="845732"/>
                  <a:pt x="1080071" y="809724"/>
                </a:cubicBezTo>
                <a:cubicBezTo>
                  <a:pt x="1079756" y="773680"/>
                  <a:pt x="1079595" y="755674"/>
                  <a:pt x="1080187" y="745909"/>
                </a:cubicBezTo>
                <a:cubicBezTo>
                  <a:pt x="1080482" y="741026"/>
                  <a:pt x="1080956" y="738180"/>
                  <a:pt x="1081765" y="736124"/>
                </a:cubicBezTo>
                <a:cubicBezTo>
                  <a:pt x="1082574" y="734068"/>
                  <a:pt x="1083735" y="732896"/>
                  <a:pt x="1085063" y="731569"/>
                </a:cubicBezTo>
                <a:cubicBezTo>
                  <a:pt x="1088180" y="728451"/>
                  <a:pt x="1093439" y="725464"/>
                  <a:pt x="1097327" y="724686"/>
                </a:cubicBezTo>
                <a:cubicBezTo>
                  <a:pt x="1100165" y="724119"/>
                  <a:pt x="1101435" y="723624"/>
                  <a:pt x="1101964" y="722877"/>
                </a:cubicBezTo>
                <a:cubicBezTo>
                  <a:pt x="1102493" y="722131"/>
                  <a:pt x="1102632" y="720562"/>
                  <a:pt x="1102420" y="717414"/>
                </a:cubicBezTo>
                <a:cubicBezTo>
                  <a:pt x="1102300" y="715640"/>
                  <a:pt x="1102192" y="714612"/>
                  <a:pt x="1101594" y="713935"/>
                </a:cubicBezTo>
                <a:cubicBezTo>
                  <a:pt x="1100996" y="713259"/>
                  <a:pt x="1099590" y="712607"/>
                  <a:pt x="1096389" y="712176"/>
                </a:cubicBezTo>
                <a:cubicBezTo>
                  <a:pt x="1089987" y="711313"/>
                  <a:pt x="1076896" y="711300"/>
                  <a:pt x="1050799" y="711300"/>
                </a:cubicBezTo>
                <a:close/>
                <a:moveTo>
                  <a:pt x="1300838" y="711300"/>
                </a:moveTo>
                <a:cubicBezTo>
                  <a:pt x="1274968" y="711300"/>
                  <a:pt x="1261986" y="711315"/>
                  <a:pt x="1255708" y="712188"/>
                </a:cubicBezTo>
                <a:cubicBezTo>
                  <a:pt x="1252569" y="712625"/>
                  <a:pt x="1251253" y="713287"/>
                  <a:pt x="1250729" y="713944"/>
                </a:cubicBezTo>
                <a:cubicBezTo>
                  <a:pt x="1250205" y="714600"/>
                  <a:pt x="1250150" y="715650"/>
                  <a:pt x="1250150" y="717451"/>
                </a:cubicBezTo>
                <a:cubicBezTo>
                  <a:pt x="1250150" y="720588"/>
                  <a:pt x="1250391" y="722184"/>
                  <a:pt x="1251177" y="723210"/>
                </a:cubicBezTo>
                <a:cubicBezTo>
                  <a:pt x="1251963" y="724237"/>
                  <a:pt x="1253584" y="725028"/>
                  <a:pt x="1256810" y="726092"/>
                </a:cubicBezTo>
                <a:cubicBezTo>
                  <a:pt x="1258940" y="726795"/>
                  <a:pt x="1261070" y="727846"/>
                  <a:pt x="1262841" y="728999"/>
                </a:cubicBezTo>
                <a:cubicBezTo>
                  <a:pt x="1264612" y="730152"/>
                  <a:pt x="1266027" y="731341"/>
                  <a:pt x="1266739" y="732670"/>
                </a:cubicBezTo>
                <a:cubicBezTo>
                  <a:pt x="1266960" y="733085"/>
                  <a:pt x="1267025" y="733443"/>
                  <a:pt x="1267121" y="733966"/>
                </a:cubicBezTo>
                <a:cubicBezTo>
                  <a:pt x="1267218" y="734488"/>
                  <a:pt x="1267306" y="735139"/>
                  <a:pt x="1267392" y="735923"/>
                </a:cubicBezTo>
                <a:cubicBezTo>
                  <a:pt x="1267563" y="737490"/>
                  <a:pt x="1267718" y="739587"/>
                  <a:pt x="1267865" y="742159"/>
                </a:cubicBezTo>
                <a:cubicBezTo>
                  <a:pt x="1268160" y="747304"/>
                  <a:pt x="1268413" y="754333"/>
                  <a:pt x="1268622" y="762621"/>
                </a:cubicBezTo>
                <a:cubicBezTo>
                  <a:pt x="1269039" y="779199"/>
                  <a:pt x="1269284" y="800822"/>
                  <a:pt x="1269341" y="822444"/>
                </a:cubicBezTo>
                <a:cubicBezTo>
                  <a:pt x="1269398" y="844067"/>
                  <a:pt x="1269267" y="865685"/>
                  <a:pt x="1268938" y="882255"/>
                </a:cubicBezTo>
                <a:cubicBezTo>
                  <a:pt x="1268774" y="890541"/>
                  <a:pt x="1268556" y="897562"/>
                  <a:pt x="1268289" y="902701"/>
                </a:cubicBezTo>
                <a:cubicBezTo>
                  <a:pt x="1268154" y="905270"/>
                  <a:pt x="1268007" y="907369"/>
                  <a:pt x="1267845" y="908933"/>
                </a:cubicBezTo>
                <a:cubicBezTo>
                  <a:pt x="1267763" y="909715"/>
                  <a:pt x="1267681" y="910361"/>
                  <a:pt x="1267586" y="910882"/>
                </a:cubicBezTo>
                <a:cubicBezTo>
                  <a:pt x="1267491" y="911404"/>
                  <a:pt x="1267430" y="911760"/>
                  <a:pt x="1267207" y="912177"/>
                </a:cubicBezTo>
                <a:cubicBezTo>
                  <a:pt x="1266401" y="913684"/>
                  <a:pt x="1264873" y="915126"/>
                  <a:pt x="1263014" y="916445"/>
                </a:cubicBezTo>
                <a:cubicBezTo>
                  <a:pt x="1261155" y="917763"/>
                  <a:pt x="1258964" y="918924"/>
                  <a:pt x="1256810" y="919635"/>
                </a:cubicBezTo>
                <a:cubicBezTo>
                  <a:pt x="1253636" y="920682"/>
                  <a:pt x="1252002" y="921486"/>
                  <a:pt x="1251202" y="922492"/>
                </a:cubicBezTo>
                <a:cubicBezTo>
                  <a:pt x="1250402" y="923499"/>
                  <a:pt x="1250150" y="924995"/>
                  <a:pt x="1250150" y="927923"/>
                </a:cubicBezTo>
                <a:cubicBezTo>
                  <a:pt x="1250150" y="929749"/>
                  <a:pt x="1250305" y="931576"/>
                  <a:pt x="1250548" y="933001"/>
                </a:cubicBezTo>
                <a:cubicBezTo>
                  <a:pt x="1250671" y="933713"/>
                  <a:pt x="1250811" y="934325"/>
                  <a:pt x="1250955" y="934769"/>
                </a:cubicBezTo>
                <a:cubicBezTo>
                  <a:pt x="1251071" y="935125"/>
                  <a:pt x="1251160" y="935247"/>
                  <a:pt x="1251186" y="935303"/>
                </a:cubicBezTo>
                <a:cubicBezTo>
                  <a:pt x="1251350" y="935337"/>
                  <a:pt x="1251586" y="935378"/>
                  <a:pt x="1251913" y="935418"/>
                </a:cubicBezTo>
                <a:cubicBezTo>
                  <a:pt x="1252624" y="935505"/>
                  <a:pt x="1253669" y="935594"/>
                  <a:pt x="1254988" y="935677"/>
                </a:cubicBezTo>
                <a:cubicBezTo>
                  <a:pt x="1257628" y="935844"/>
                  <a:pt x="1261378" y="935994"/>
                  <a:pt x="1265949" y="936121"/>
                </a:cubicBezTo>
                <a:cubicBezTo>
                  <a:pt x="1275092" y="936375"/>
                  <a:pt x="1287520" y="936532"/>
                  <a:pt x="1301018" y="936532"/>
                </a:cubicBezTo>
                <a:cubicBezTo>
                  <a:pt x="1325577" y="936532"/>
                  <a:pt x="1337936" y="936681"/>
                  <a:pt x="1343825" y="935546"/>
                </a:cubicBezTo>
                <a:cubicBezTo>
                  <a:pt x="1347953" y="934750"/>
                  <a:pt x="1349083" y="930596"/>
                  <a:pt x="1349083" y="929588"/>
                </a:cubicBezTo>
                <a:cubicBezTo>
                  <a:pt x="1349083" y="925988"/>
                  <a:pt x="1348867" y="924164"/>
                  <a:pt x="1348072" y="923035"/>
                </a:cubicBezTo>
                <a:cubicBezTo>
                  <a:pt x="1347277" y="921907"/>
                  <a:pt x="1345622" y="921076"/>
                  <a:pt x="1342218" y="919845"/>
                </a:cubicBezTo>
                <a:cubicBezTo>
                  <a:pt x="1338829" y="918620"/>
                  <a:pt x="1336047" y="917521"/>
                  <a:pt x="1333946" y="914977"/>
                </a:cubicBezTo>
                <a:cubicBezTo>
                  <a:pt x="1331844" y="912433"/>
                  <a:pt x="1330547" y="908631"/>
                  <a:pt x="1329707" y="902183"/>
                </a:cubicBezTo>
                <a:cubicBezTo>
                  <a:pt x="1328028" y="889285"/>
                  <a:pt x="1328154" y="865512"/>
                  <a:pt x="1328490" y="818765"/>
                </a:cubicBezTo>
                <a:cubicBezTo>
                  <a:pt x="1328771" y="779748"/>
                  <a:pt x="1328976" y="758986"/>
                  <a:pt x="1329588" y="747393"/>
                </a:cubicBezTo>
                <a:cubicBezTo>
                  <a:pt x="1329894" y="741597"/>
                  <a:pt x="1330294" y="738091"/>
                  <a:pt x="1330891" y="735684"/>
                </a:cubicBezTo>
                <a:cubicBezTo>
                  <a:pt x="1331488" y="733277"/>
                  <a:pt x="1332355" y="731925"/>
                  <a:pt x="1333366" y="730808"/>
                </a:cubicBezTo>
                <a:cubicBezTo>
                  <a:pt x="1334548" y="729502"/>
                  <a:pt x="1335994" y="728341"/>
                  <a:pt x="1337420" y="727478"/>
                </a:cubicBezTo>
                <a:cubicBezTo>
                  <a:pt x="1338846" y="726615"/>
                  <a:pt x="1340207" y="726015"/>
                  <a:pt x="1341506" y="726002"/>
                </a:cubicBezTo>
                <a:cubicBezTo>
                  <a:pt x="1344064" y="725977"/>
                  <a:pt x="1345700" y="725397"/>
                  <a:pt x="1346999" y="724045"/>
                </a:cubicBezTo>
                <a:cubicBezTo>
                  <a:pt x="1348298" y="722693"/>
                  <a:pt x="1349293" y="720410"/>
                  <a:pt x="1350062" y="716867"/>
                </a:cubicBezTo>
                <a:cubicBezTo>
                  <a:pt x="1350247" y="716012"/>
                  <a:pt x="1350395" y="715298"/>
                  <a:pt x="1350428" y="714766"/>
                </a:cubicBezTo>
                <a:cubicBezTo>
                  <a:pt x="1350461" y="714234"/>
                  <a:pt x="1350396" y="713929"/>
                  <a:pt x="1350247" y="713689"/>
                </a:cubicBezTo>
                <a:cubicBezTo>
                  <a:pt x="1349947" y="713207"/>
                  <a:pt x="1348827" y="712557"/>
                  <a:pt x="1345782" y="712143"/>
                </a:cubicBezTo>
                <a:cubicBezTo>
                  <a:pt x="1339691" y="711315"/>
                  <a:pt x="1326707" y="711300"/>
                  <a:pt x="1300837" y="711300"/>
                </a:cubicBezTo>
                <a:close/>
                <a:moveTo>
                  <a:pt x="1469326" y="711300"/>
                </a:moveTo>
                <a:cubicBezTo>
                  <a:pt x="1425819" y="711300"/>
                  <a:pt x="1404011" y="711338"/>
                  <a:pt x="1393239" y="713709"/>
                </a:cubicBezTo>
                <a:cubicBezTo>
                  <a:pt x="1387852" y="714895"/>
                  <a:pt x="1385371" y="716551"/>
                  <a:pt x="1383984" y="718984"/>
                </a:cubicBezTo>
                <a:cubicBezTo>
                  <a:pt x="1382597" y="721418"/>
                  <a:pt x="1382290" y="724929"/>
                  <a:pt x="1381933" y="729797"/>
                </a:cubicBezTo>
                <a:cubicBezTo>
                  <a:pt x="1381146" y="740513"/>
                  <a:pt x="1379923" y="755726"/>
                  <a:pt x="1379211" y="763628"/>
                </a:cubicBezTo>
                <a:cubicBezTo>
                  <a:pt x="1378888" y="767215"/>
                  <a:pt x="1378648" y="769899"/>
                  <a:pt x="1378611" y="771839"/>
                </a:cubicBezTo>
                <a:cubicBezTo>
                  <a:pt x="1378573" y="773779"/>
                  <a:pt x="1378783" y="774941"/>
                  <a:pt x="1379092" y="775477"/>
                </a:cubicBezTo>
                <a:cubicBezTo>
                  <a:pt x="1379401" y="776013"/>
                  <a:pt x="1379764" y="776214"/>
                  <a:pt x="1380872" y="776328"/>
                </a:cubicBezTo>
                <a:cubicBezTo>
                  <a:pt x="1381980" y="776442"/>
                  <a:pt x="1383686" y="776334"/>
                  <a:pt x="1385982" y="776168"/>
                </a:cubicBezTo>
                <a:cubicBezTo>
                  <a:pt x="1390110" y="775870"/>
                  <a:pt x="1392300" y="775491"/>
                  <a:pt x="1393391" y="774766"/>
                </a:cubicBezTo>
                <a:cubicBezTo>
                  <a:pt x="1393936" y="774403"/>
                  <a:pt x="1394287" y="773970"/>
                  <a:pt x="1394620" y="773224"/>
                </a:cubicBezTo>
                <a:cubicBezTo>
                  <a:pt x="1394953" y="772478"/>
                  <a:pt x="1395230" y="771428"/>
                  <a:pt x="1395520" y="770026"/>
                </a:cubicBezTo>
                <a:cubicBezTo>
                  <a:pt x="1396559" y="765017"/>
                  <a:pt x="1399014" y="759123"/>
                  <a:pt x="1402000" y="753819"/>
                </a:cubicBezTo>
                <a:cubicBezTo>
                  <a:pt x="1404985" y="748515"/>
                  <a:pt x="1408467" y="743823"/>
                  <a:pt x="1411768" y="741226"/>
                </a:cubicBezTo>
                <a:cubicBezTo>
                  <a:pt x="1415020" y="738668"/>
                  <a:pt x="1420950" y="735730"/>
                  <a:pt x="1425343" y="734471"/>
                </a:cubicBezTo>
                <a:cubicBezTo>
                  <a:pt x="1427804" y="733766"/>
                  <a:pt x="1432484" y="733118"/>
                  <a:pt x="1438286" y="732514"/>
                </a:cubicBezTo>
                <a:cubicBezTo>
                  <a:pt x="1444088" y="731910"/>
                  <a:pt x="1450954" y="731376"/>
                  <a:pt x="1457539" y="730985"/>
                </a:cubicBezTo>
                <a:cubicBezTo>
                  <a:pt x="1464124" y="730594"/>
                  <a:pt x="1470421" y="730344"/>
                  <a:pt x="1475098" y="730327"/>
                </a:cubicBezTo>
                <a:cubicBezTo>
                  <a:pt x="1477437" y="730319"/>
                  <a:pt x="1479368" y="730367"/>
                  <a:pt x="1480759" y="730487"/>
                </a:cubicBezTo>
                <a:cubicBezTo>
                  <a:pt x="1481455" y="730547"/>
                  <a:pt x="1482010" y="730618"/>
                  <a:pt x="1482474" y="730738"/>
                </a:cubicBezTo>
                <a:cubicBezTo>
                  <a:pt x="1482706" y="730798"/>
                  <a:pt x="1482914" y="730863"/>
                  <a:pt x="1483156" y="731010"/>
                </a:cubicBezTo>
                <a:cubicBezTo>
                  <a:pt x="1483399" y="731156"/>
                  <a:pt x="1483802" y="731517"/>
                  <a:pt x="1483802" y="732091"/>
                </a:cubicBezTo>
                <a:cubicBezTo>
                  <a:pt x="1483802" y="732559"/>
                  <a:pt x="1483724" y="732525"/>
                  <a:pt x="1483678" y="732638"/>
                </a:cubicBezTo>
                <a:cubicBezTo>
                  <a:pt x="1483631" y="732750"/>
                  <a:pt x="1483581" y="732866"/>
                  <a:pt x="1483513" y="733004"/>
                </a:cubicBezTo>
                <a:cubicBezTo>
                  <a:pt x="1483381" y="733279"/>
                  <a:pt x="1483195" y="733634"/>
                  <a:pt x="1482954" y="734085"/>
                </a:cubicBezTo>
                <a:cubicBezTo>
                  <a:pt x="1482472" y="734987"/>
                  <a:pt x="1481768" y="736253"/>
                  <a:pt x="1480866" y="737851"/>
                </a:cubicBezTo>
                <a:cubicBezTo>
                  <a:pt x="1479060" y="741047"/>
                  <a:pt x="1476455" y="745569"/>
                  <a:pt x="1473239" y="751085"/>
                </a:cubicBezTo>
                <a:cubicBezTo>
                  <a:pt x="1466808" y="762117"/>
                  <a:pt x="1457940" y="777129"/>
                  <a:pt x="1448185" y="793468"/>
                </a:cubicBezTo>
                <a:cubicBezTo>
                  <a:pt x="1419655" y="841251"/>
                  <a:pt x="1400669" y="873223"/>
                  <a:pt x="1388777" y="893578"/>
                </a:cubicBezTo>
                <a:cubicBezTo>
                  <a:pt x="1382831" y="903755"/>
                  <a:pt x="1378659" y="911029"/>
                  <a:pt x="1375958" y="915914"/>
                </a:cubicBezTo>
                <a:cubicBezTo>
                  <a:pt x="1374608" y="918357"/>
                  <a:pt x="1373621" y="920204"/>
                  <a:pt x="1372973" y="921506"/>
                </a:cubicBezTo>
                <a:cubicBezTo>
                  <a:pt x="1372650" y="922157"/>
                  <a:pt x="1372410" y="922675"/>
                  <a:pt x="1372254" y="923047"/>
                </a:cubicBezTo>
                <a:cubicBezTo>
                  <a:pt x="1372128" y="923350"/>
                  <a:pt x="1372060" y="923590"/>
                  <a:pt x="1372043" y="923631"/>
                </a:cubicBezTo>
                <a:lnTo>
                  <a:pt x="1372043" y="923635"/>
                </a:lnTo>
                <a:cubicBezTo>
                  <a:pt x="1371898" y="924803"/>
                  <a:pt x="1371850" y="928612"/>
                  <a:pt x="1371987" y="931751"/>
                </a:cubicBezTo>
                <a:cubicBezTo>
                  <a:pt x="1372018" y="932475"/>
                  <a:pt x="1372060" y="933006"/>
                  <a:pt x="1372184" y="933346"/>
                </a:cubicBezTo>
                <a:cubicBezTo>
                  <a:pt x="1372309" y="933686"/>
                  <a:pt x="1372457" y="933909"/>
                  <a:pt x="1373019" y="934222"/>
                </a:cubicBezTo>
                <a:cubicBezTo>
                  <a:pt x="1374144" y="934847"/>
                  <a:pt x="1376965" y="935450"/>
                  <a:pt x="1382652" y="935809"/>
                </a:cubicBezTo>
                <a:cubicBezTo>
                  <a:pt x="1394025" y="936526"/>
                  <a:pt x="1416907" y="936532"/>
                  <a:pt x="1462628" y="936532"/>
                </a:cubicBezTo>
                <a:cubicBezTo>
                  <a:pt x="1487770" y="936532"/>
                  <a:pt x="1510743" y="936341"/>
                  <a:pt x="1527496" y="936035"/>
                </a:cubicBezTo>
                <a:cubicBezTo>
                  <a:pt x="1535873" y="935882"/>
                  <a:pt x="1542696" y="935702"/>
                  <a:pt x="1547448" y="935501"/>
                </a:cubicBezTo>
                <a:cubicBezTo>
                  <a:pt x="1549824" y="935400"/>
                  <a:pt x="1551687" y="935295"/>
                  <a:pt x="1552949" y="935188"/>
                </a:cubicBezTo>
                <a:cubicBezTo>
                  <a:pt x="1553559" y="935136"/>
                  <a:pt x="1554013" y="935083"/>
                  <a:pt x="1554314" y="935036"/>
                </a:cubicBezTo>
                <a:cubicBezTo>
                  <a:pt x="1554358" y="934921"/>
                  <a:pt x="1554360" y="934931"/>
                  <a:pt x="1554417" y="934724"/>
                </a:cubicBezTo>
                <a:cubicBezTo>
                  <a:pt x="1554531" y="934311"/>
                  <a:pt x="1554668" y="933737"/>
                  <a:pt x="1554816" y="933038"/>
                </a:cubicBezTo>
                <a:cubicBezTo>
                  <a:pt x="1555113" y="931639"/>
                  <a:pt x="1555463" y="929728"/>
                  <a:pt x="1555848" y="927455"/>
                </a:cubicBezTo>
                <a:cubicBezTo>
                  <a:pt x="1556619" y="922908"/>
                  <a:pt x="1557525" y="916913"/>
                  <a:pt x="1558405" y="910586"/>
                </a:cubicBezTo>
                <a:cubicBezTo>
                  <a:pt x="1560166" y="897932"/>
                  <a:pt x="1561834" y="883907"/>
                  <a:pt x="1562175" y="877536"/>
                </a:cubicBezTo>
                <a:cubicBezTo>
                  <a:pt x="1562316" y="874904"/>
                  <a:pt x="1562417" y="872944"/>
                  <a:pt x="1562348" y="871550"/>
                </a:cubicBezTo>
                <a:cubicBezTo>
                  <a:pt x="1562278" y="870155"/>
                  <a:pt x="1562044" y="869402"/>
                  <a:pt x="1561690" y="868972"/>
                </a:cubicBezTo>
                <a:cubicBezTo>
                  <a:pt x="1561336" y="868542"/>
                  <a:pt x="1560732" y="868235"/>
                  <a:pt x="1559478" y="868002"/>
                </a:cubicBezTo>
                <a:cubicBezTo>
                  <a:pt x="1558224" y="867768"/>
                  <a:pt x="1556410" y="867645"/>
                  <a:pt x="1553973" y="867488"/>
                </a:cubicBezTo>
                <a:cubicBezTo>
                  <a:pt x="1551536" y="867330"/>
                  <a:pt x="1549728" y="867215"/>
                  <a:pt x="1548406" y="867294"/>
                </a:cubicBezTo>
                <a:cubicBezTo>
                  <a:pt x="1547085" y="867373"/>
                  <a:pt x="1546308" y="867614"/>
                  <a:pt x="1545660" y="868113"/>
                </a:cubicBezTo>
                <a:cubicBezTo>
                  <a:pt x="1544365" y="869109"/>
                  <a:pt x="1543318" y="871731"/>
                  <a:pt x="1541352" y="877310"/>
                </a:cubicBezTo>
                <a:cubicBezTo>
                  <a:pt x="1536454" y="891202"/>
                  <a:pt x="1523645" y="904795"/>
                  <a:pt x="1511491" y="908761"/>
                </a:cubicBezTo>
                <a:cubicBezTo>
                  <a:pt x="1508932" y="909596"/>
                  <a:pt x="1503597" y="910380"/>
                  <a:pt x="1496756" y="911100"/>
                </a:cubicBezTo>
                <a:cubicBezTo>
                  <a:pt x="1489916" y="911820"/>
                  <a:pt x="1481658" y="912435"/>
                  <a:pt x="1473610" y="912769"/>
                </a:cubicBezTo>
                <a:cubicBezTo>
                  <a:pt x="1465192" y="913119"/>
                  <a:pt x="1458975" y="913612"/>
                  <a:pt x="1454612" y="913624"/>
                </a:cubicBezTo>
                <a:cubicBezTo>
                  <a:pt x="1452430" y="913631"/>
                  <a:pt x="1450713" y="913524"/>
                  <a:pt x="1449345" y="913168"/>
                </a:cubicBezTo>
                <a:cubicBezTo>
                  <a:pt x="1447977" y="912812"/>
                  <a:pt x="1446846" y="912106"/>
                  <a:pt x="1446368" y="910940"/>
                </a:cubicBezTo>
                <a:cubicBezTo>
                  <a:pt x="1445891" y="909774"/>
                  <a:pt x="1446092" y="908456"/>
                  <a:pt x="1446624" y="906927"/>
                </a:cubicBezTo>
                <a:cubicBezTo>
                  <a:pt x="1447155" y="905398"/>
                  <a:pt x="1448063" y="903592"/>
                  <a:pt x="1449320" y="901365"/>
                </a:cubicBezTo>
                <a:cubicBezTo>
                  <a:pt x="1451835" y="896909"/>
                  <a:pt x="1455756" y="890786"/>
                  <a:pt x="1460857" y="882313"/>
                </a:cubicBezTo>
                <a:cubicBezTo>
                  <a:pt x="1469157" y="868525"/>
                  <a:pt x="1490404" y="832237"/>
                  <a:pt x="1510139" y="798315"/>
                </a:cubicBezTo>
                <a:cubicBezTo>
                  <a:pt x="1520006" y="781355"/>
                  <a:pt x="1529499" y="764984"/>
                  <a:pt x="1536804" y="752306"/>
                </a:cubicBezTo>
                <a:cubicBezTo>
                  <a:pt x="1544110" y="739628"/>
                  <a:pt x="1549263" y="730575"/>
                  <a:pt x="1550343" y="728489"/>
                </a:cubicBezTo>
                <a:cubicBezTo>
                  <a:pt x="1552312" y="724687"/>
                  <a:pt x="1554278" y="718818"/>
                  <a:pt x="1554619" y="715913"/>
                </a:cubicBezTo>
                <a:cubicBezTo>
                  <a:pt x="1554703" y="715189"/>
                  <a:pt x="1554741" y="714643"/>
                  <a:pt x="1554680" y="714322"/>
                </a:cubicBezTo>
                <a:cubicBezTo>
                  <a:pt x="1554619" y="714001"/>
                  <a:pt x="1554564" y="713857"/>
                  <a:pt x="1554125" y="713574"/>
                </a:cubicBezTo>
                <a:cubicBezTo>
                  <a:pt x="1553246" y="713008"/>
                  <a:pt x="1550659" y="712378"/>
                  <a:pt x="1545310" y="712020"/>
                </a:cubicBezTo>
                <a:cubicBezTo>
                  <a:pt x="1534612" y="711302"/>
                  <a:pt x="1512832" y="711300"/>
                  <a:pt x="1469325" y="711300"/>
                </a:cubicBezTo>
                <a:close/>
                <a:moveTo>
                  <a:pt x="854575" y="726553"/>
                </a:moveTo>
                <a:cubicBezTo>
                  <a:pt x="856918" y="726546"/>
                  <a:pt x="859320" y="726721"/>
                  <a:pt x="861782" y="727079"/>
                </a:cubicBezTo>
                <a:cubicBezTo>
                  <a:pt x="880401" y="729788"/>
                  <a:pt x="894974" y="741947"/>
                  <a:pt x="904436" y="761383"/>
                </a:cubicBezTo>
                <a:cubicBezTo>
                  <a:pt x="913898" y="780820"/>
                  <a:pt x="918350" y="807543"/>
                  <a:pt x="917000" y="839744"/>
                </a:cubicBezTo>
                <a:cubicBezTo>
                  <a:pt x="916160" y="859778"/>
                  <a:pt x="913396" y="875762"/>
                  <a:pt x="908556" y="887949"/>
                </a:cubicBezTo>
                <a:cubicBezTo>
                  <a:pt x="903715" y="900136"/>
                  <a:pt x="896756" y="908551"/>
                  <a:pt x="887600" y="913221"/>
                </a:cubicBezTo>
                <a:cubicBezTo>
                  <a:pt x="881926" y="916116"/>
                  <a:pt x="873948" y="917531"/>
                  <a:pt x="865836" y="917583"/>
                </a:cubicBezTo>
                <a:cubicBezTo>
                  <a:pt x="857723" y="917636"/>
                  <a:pt x="849491" y="916318"/>
                  <a:pt x="843334" y="913521"/>
                </a:cubicBezTo>
                <a:cubicBezTo>
                  <a:pt x="820198" y="903012"/>
                  <a:pt x="805274" y="871226"/>
                  <a:pt x="802612" y="828192"/>
                </a:cubicBezTo>
                <a:cubicBezTo>
                  <a:pt x="800585" y="795411"/>
                  <a:pt x="805414" y="768821"/>
                  <a:pt x="815740" y="751007"/>
                </a:cubicBezTo>
                <a:cubicBezTo>
                  <a:pt x="824775" y="735419"/>
                  <a:pt x="838172" y="726595"/>
                  <a:pt x="854575" y="726553"/>
                </a:cubicBezTo>
                <a:close/>
                <a:moveTo>
                  <a:pt x="226499" y="871171"/>
                </a:moveTo>
                <a:cubicBezTo>
                  <a:pt x="226575" y="876126"/>
                  <a:pt x="226540" y="885842"/>
                  <a:pt x="226651" y="889610"/>
                </a:cubicBezTo>
                <a:cubicBezTo>
                  <a:pt x="226857" y="896610"/>
                  <a:pt x="227124" y="901674"/>
                  <a:pt x="227465" y="905175"/>
                </a:cubicBezTo>
                <a:cubicBezTo>
                  <a:pt x="227478" y="905301"/>
                  <a:pt x="227494" y="905350"/>
                  <a:pt x="227506" y="905471"/>
                </a:cubicBezTo>
                <a:cubicBezTo>
                  <a:pt x="226809" y="903140"/>
                  <a:pt x="226853" y="880582"/>
                  <a:pt x="226499" y="871171"/>
                </a:cubicBezTo>
                <a:close/>
                <a:moveTo>
                  <a:pt x="795163" y="926406"/>
                </a:moveTo>
                <a:cubicBezTo>
                  <a:pt x="795215" y="926435"/>
                  <a:pt x="795319" y="925945"/>
                  <a:pt x="795372" y="925974"/>
                </a:cubicBezTo>
                <a:cubicBezTo>
                  <a:pt x="795319" y="925945"/>
                  <a:pt x="795224" y="926415"/>
                  <a:pt x="795163" y="926406"/>
                </a:cubicBezTo>
                <a:close/>
                <a:moveTo>
                  <a:pt x="1270722" y="989506"/>
                </a:moveTo>
                <a:cubicBezTo>
                  <a:pt x="1270649" y="989558"/>
                  <a:pt x="1270552" y="989631"/>
                  <a:pt x="1270459" y="989720"/>
                </a:cubicBezTo>
                <a:cubicBezTo>
                  <a:pt x="1270201" y="989964"/>
                  <a:pt x="1269848" y="990331"/>
                  <a:pt x="1269423" y="990797"/>
                </a:cubicBezTo>
                <a:cubicBezTo>
                  <a:pt x="1268574" y="991728"/>
                  <a:pt x="1267438" y="993053"/>
                  <a:pt x="1266114" y="994661"/>
                </a:cubicBezTo>
                <a:cubicBezTo>
                  <a:pt x="1263465" y="997879"/>
                  <a:pt x="1260046" y="1002238"/>
                  <a:pt x="1256510" y="1006946"/>
                </a:cubicBezTo>
                <a:cubicBezTo>
                  <a:pt x="1249362" y="1016461"/>
                  <a:pt x="1236656" y="1030659"/>
                  <a:pt x="1228126" y="1038656"/>
                </a:cubicBezTo>
                <a:cubicBezTo>
                  <a:pt x="1223905" y="1042613"/>
                  <a:pt x="1219895" y="1046499"/>
                  <a:pt x="1216840" y="1049564"/>
                </a:cubicBezTo>
                <a:cubicBezTo>
                  <a:pt x="1215313" y="1051096"/>
                  <a:pt x="1214022" y="1052426"/>
                  <a:pt x="1213070" y="1053449"/>
                </a:cubicBezTo>
                <a:cubicBezTo>
                  <a:pt x="1212119" y="1054472"/>
                  <a:pt x="1211458" y="1055286"/>
                  <a:pt x="1211388" y="1055402"/>
                </a:cubicBezTo>
                <a:cubicBezTo>
                  <a:pt x="1211226" y="1055671"/>
                  <a:pt x="1211176" y="1056462"/>
                  <a:pt x="1211606" y="1057527"/>
                </a:cubicBezTo>
                <a:cubicBezTo>
                  <a:pt x="1212037" y="1058592"/>
                  <a:pt x="1212876" y="1059853"/>
                  <a:pt x="1214011" y="1060989"/>
                </a:cubicBezTo>
                <a:cubicBezTo>
                  <a:pt x="1216351" y="1063328"/>
                  <a:pt x="1217512" y="1064215"/>
                  <a:pt x="1221227" y="1063895"/>
                </a:cubicBezTo>
                <a:cubicBezTo>
                  <a:pt x="1224942" y="1063576"/>
                  <a:pt x="1231130" y="1061765"/>
                  <a:pt x="1242466" y="1058189"/>
                </a:cubicBezTo>
                <a:cubicBezTo>
                  <a:pt x="1266178" y="1050708"/>
                  <a:pt x="1286850" y="1038816"/>
                  <a:pt x="1304694" y="1022392"/>
                </a:cubicBezTo>
                <a:cubicBezTo>
                  <a:pt x="1307122" y="1020158"/>
                  <a:pt x="1309332" y="1017835"/>
                  <a:pt x="1310914" y="1015929"/>
                </a:cubicBezTo>
                <a:cubicBezTo>
                  <a:pt x="1311705" y="1014976"/>
                  <a:pt x="1312340" y="1014127"/>
                  <a:pt x="1312756" y="1013466"/>
                </a:cubicBezTo>
                <a:cubicBezTo>
                  <a:pt x="1313007" y="1013067"/>
                  <a:pt x="1313153" y="1012698"/>
                  <a:pt x="1313229" y="1012504"/>
                </a:cubicBezTo>
                <a:cubicBezTo>
                  <a:pt x="1313204" y="1012465"/>
                  <a:pt x="1313172" y="1012425"/>
                  <a:pt x="1313130" y="1012381"/>
                </a:cubicBezTo>
                <a:cubicBezTo>
                  <a:pt x="1312891" y="1012132"/>
                  <a:pt x="1312478" y="1011774"/>
                  <a:pt x="1311938" y="1011357"/>
                </a:cubicBezTo>
                <a:cubicBezTo>
                  <a:pt x="1310858" y="1010523"/>
                  <a:pt x="1309263" y="1009440"/>
                  <a:pt x="1307333" y="1008220"/>
                </a:cubicBezTo>
                <a:cubicBezTo>
                  <a:pt x="1303473" y="1005780"/>
                  <a:pt x="1298266" y="1002775"/>
                  <a:pt x="1292968" y="999895"/>
                </a:cubicBezTo>
                <a:cubicBezTo>
                  <a:pt x="1287671" y="997015"/>
                  <a:pt x="1282280" y="994257"/>
                  <a:pt x="1278049" y="992297"/>
                </a:cubicBezTo>
                <a:cubicBezTo>
                  <a:pt x="1275933" y="991318"/>
                  <a:pt x="1274104" y="990537"/>
                  <a:pt x="1272749" y="990049"/>
                </a:cubicBezTo>
                <a:cubicBezTo>
                  <a:pt x="1272072" y="989804"/>
                  <a:pt x="1271510" y="989632"/>
                  <a:pt x="1271121" y="989547"/>
                </a:cubicBezTo>
                <a:cubicBezTo>
                  <a:pt x="1270957" y="989511"/>
                  <a:pt x="1270812" y="989506"/>
                  <a:pt x="1270722" y="989506"/>
                </a:cubicBezTo>
                <a:close/>
                <a:moveTo>
                  <a:pt x="710014" y="1073364"/>
                </a:moveTo>
                <a:cubicBezTo>
                  <a:pt x="709306" y="1073409"/>
                  <a:pt x="707090" y="1073626"/>
                  <a:pt x="704135" y="1073972"/>
                </a:cubicBezTo>
                <a:cubicBezTo>
                  <a:pt x="700798" y="1074363"/>
                  <a:pt x="696359" y="1074915"/>
                  <a:pt x="691369" y="1075559"/>
                </a:cubicBezTo>
                <a:cubicBezTo>
                  <a:pt x="681389" y="1076846"/>
                  <a:pt x="669195" y="1078495"/>
                  <a:pt x="659133" y="1079950"/>
                </a:cubicBezTo>
                <a:cubicBezTo>
                  <a:pt x="650878" y="1081144"/>
                  <a:pt x="646709" y="1081870"/>
                  <a:pt x="645245" y="1082779"/>
                </a:cubicBezTo>
                <a:cubicBezTo>
                  <a:pt x="644513" y="1083233"/>
                  <a:pt x="644367" y="1083528"/>
                  <a:pt x="644303" y="1084333"/>
                </a:cubicBezTo>
                <a:cubicBezTo>
                  <a:pt x="644240" y="1085137"/>
                  <a:pt x="644442" y="1086423"/>
                  <a:pt x="644755" y="1088193"/>
                </a:cubicBezTo>
                <a:cubicBezTo>
                  <a:pt x="645443" y="1092088"/>
                  <a:pt x="646579" y="1098554"/>
                  <a:pt x="647280" y="1102566"/>
                </a:cubicBezTo>
                <a:cubicBezTo>
                  <a:pt x="647977" y="1106558"/>
                  <a:pt x="646943" y="1112241"/>
                  <a:pt x="641532" y="1128229"/>
                </a:cubicBezTo>
                <a:cubicBezTo>
                  <a:pt x="636121" y="1144216"/>
                  <a:pt x="626267" y="1170570"/>
                  <a:pt x="609086" y="1215815"/>
                </a:cubicBezTo>
                <a:cubicBezTo>
                  <a:pt x="604033" y="1229123"/>
                  <a:pt x="593297" y="1257781"/>
                  <a:pt x="585233" y="1279491"/>
                </a:cubicBezTo>
                <a:cubicBezTo>
                  <a:pt x="575901" y="1304610"/>
                  <a:pt x="570175" y="1319038"/>
                  <a:pt x="565021" y="1328012"/>
                </a:cubicBezTo>
                <a:cubicBezTo>
                  <a:pt x="559868" y="1336987"/>
                  <a:pt x="555130" y="1340528"/>
                  <a:pt x="548293" y="1343417"/>
                </a:cubicBezTo>
                <a:cubicBezTo>
                  <a:pt x="543504" y="1345440"/>
                  <a:pt x="541059" y="1346665"/>
                  <a:pt x="539947" y="1347964"/>
                </a:cubicBezTo>
                <a:cubicBezTo>
                  <a:pt x="539390" y="1348614"/>
                  <a:pt x="539091" y="1349288"/>
                  <a:pt x="538902" y="1350304"/>
                </a:cubicBezTo>
                <a:cubicBezTo>
                  <a:pt x="538713" y="1351319"/>
                  <a:pt x="538668" y="1352662"/>
                  <a:pt x="538668" y="1354435"/>
                </a:cubicBezTo>
                <a:cubicBezTo>
                  <a:pt x="538668" y="1356484"/>
                  <a:pt x="538832" y="1358521"/>
                  <a:pt x="539087" y="1360105"/>
                </a:cubicBezTo>
                <a:cubicBezTo>
                  <a:pt x="539216" y="1360897"/>
                  <a:pt x="539366" y="1361577"/>
                  <a:pt x="539519" y="1362070"/>
                </a:cubicBezTo>
                <a:cubicBezTo>
                  <a:pt x="539648" y="1362483"/>
                  <a:pt x="539761" y="1362646"/>
                  <a:pt x="539778" y="1362691"/>
                </a:cubicBezTo>
                <a:cubicBezTo>
                  <a:pt x="539934" y="1362724"/>
                  <a:pt x="540157" y="1362762"/>
                  <a:pt x="540469" y="1362802"/>
                </a:cubicBezTo>
                <a:cubicBezTo>
                  <a:pt x="541152" y="1362889"/>
                  <a:pt x="542157" y="1362975"/>
                  <a:pt x="543425" y="1363057"/>
                </a:cubicBezTo>
                <a:cubicBezTo>
                  <a:pt x="545960" y="1363220"/>
                  <a:pt x="549558" y="1363362"/>
                  <a:pt x="553937" y="1363476"/>
                </a:cubicBezTo>
                <a:cubicBezTo>
                  <a:pt x="562697" y="1363703"/>
                  <a:pt x="574593" y="1363818"/>
                  <a:pt x="587494" y="1363760"/>
                </a:cubicBezTo>
                <a:cubicBezTo>
                  <a:pt x="610967" y="1363654"/>
                  <a:pt x="622761" y="1363569"/>
                  <a:pt x="628372" y="1362456"/>
                </a:cubicBezTo>
                <a:cubicBezTo>
                  <a:pt x="631178" y="1361900"/>
                  <a:pt x="632262" y="1361179"/>
                  <a:pt x="632796" y="1360244"/>
                </a:cubicBezTo>
                <a:cubicBezTo>
                  <a:pt x="633718" y="1358631"/>
                  <a:pt x="633355" y="1353072"/>
                  <a:pt x="632956" y="1350250"/>
                </a:cubicBezTo>
                <a:cubicBezTo>
                  <a:pt x="632397" y="1348350"/>
                  <a:pt x="630707" y="1347027"/>
                  <a:pt x="630132" y="1346612"/>
                </a:cubicBezTo>
                <a:cubicBezTo>
                  <a:pt x="630132" y="1346612"/>
                  <a:pt x="627712" y="1345199"/>
                  <a:pt x="624056" y="1344897"/>
                </a:cubicBezTo>
                <a:cubicBezTo>
                  <a:pt x="620420" y="1344596"/>
                  <a:pt x="616571" y="1342279"/>
                  <a:pt x="613507" y="1338874"/>
                </a:cubicBezTo>
                <a:cubicBezTo>
                  <a:pt x="610443" y="1335469"/>
                  <a:pt x="608134" y="1331209"/>
                  <a:pt x="608134" y="1327317"/>
                </a:cubicBezTo>
                <a:cubicBezTo>
                  <a:pt x="608134" y="1325424"/>
                  <a:pt x="608888" y="1322142"/>
                  <a:pt x="610045" y="1317878"/>
                </a:cubicBezTo>
                <a:cubicBezTo>
                  <a:pt x="611202" y="1313614"/>
                  <a:pt x="612781" y="1308488"/>
                  <a:pt x="614473" y="1303406"/>
                </a:cubicBezTo>
                <a:cubicBezTo>
                  <a:pt x="616165" y="1298324"/>
                  <a:pt x="617973" y="1293288"/>
                  <a:pt x="619596" y="1289202"/>
                </a:cubicBezTo>
                <a:cubicBezTo>
                  <a:pt x="621219" y="1285116"/>
                  <a:pt x="622560" y="1282071"/>
                  <a:pt x="623695" y="1280584"/>
                </a:cubicBezTo>
                <a:cubicBezTo>
                  <a:pt x="624447" y="1279599"/>
                  <a:pt x="625627" y="1279306"/>
                  <a:pt x="627494" y="1278952"/>
                </a:cubicBezTo>
                <a:cubicBezTo>
                  <a:pt x="629360" y="1278598"/>
                  <a:pt x="631962" y="1278330"/>
                  <a:pt x="635498" y="1278122"/>
                </a:cubicBezTo>
                <a:cubicBezTo>
                  <a:pt x="642571" y="1277705"/>
                  <a:pt x="653374" y="1277538"/>
                  <a:pt x="669215" y="1277538"/>
                </a:cubicBezTo>
                <a:cubicBezTo>
                  <a:pt x="690552" y="1277538"/>
                  <a:pt x="701268" y="1277446"/>
                  <a:pt x="708099" y="1280708"/>
                </a:cubicBezTo>
                <a:cubicBezTo>
                  <a:pt x="711515" y="1282339"/>
                  <a:pt x="713862" y="1284861"/>
                  <a:pt x="715820" y="1288433"/>
                </a:cubicBezTo>
                <a:cubicBezTo>
                  <a:pt x="717778" y="1292005"/>
                  <a:pt x="719412" y="1296636"/>
                  <a:pt x="721588" y="1302769"/>
                </a:cubicBezTo>
                <a:cubicBezTo>
                  <a:pt x="727226" y="1318654"/>
                  <a:pt x="730045" y="1327269"/>
                  <a:pt x="728462" y="1333455"/>
                </a:cubicBezTo>
                <a:cubicBezTo>
                  <a:pt x="727671" y="1336548"/>
                  <a:pt x="725685" y="1338892"/>
                  <a:pt x="722641" y="1340884"/>
                </a:cubicBezTo>
                <a:cubicBezTo>
                  <a:pt x="719597" y="1342877"/>
                  <a:pt x="715472" y="1344605"/>
                  <a:pt x="710077" y="1346698"/>
                </a:cubicBezTo>
                <a:cubicBezTo>
                  <a:pt x="707650" y="1347639"/>
                  <a:pt x="706516" y="1348348"/>
                  <a:pt x="705858" y="1349567"/>
                </a:cubicBezTo>
                <a:cubicBezTo>
                  <a:pt x="705201" y="1350787"/>
                  <a:pt x="704962" y="1352837"/>
                  <a:pt x="704962" y="1356458"/>
                </a:cubicBezTo>
                <a:cubicBezTo>
                  <a:pt x="704962" y="1357569"/>
                  <a:pt x="705560" y="1360797"/>
                  <a:pt x="707380" y="1361605"/>
                </a:cubicBezTo>
                <a:cubicBezTo>
                  <a:pt x="708455" y="1362063"/>
                  <a:pt x="709919" y="1362484"/>
                  <a:pt x="712387" y="1362777"/>
                </a:cubicBezTo>
                <a:cubicBezTo>
                  <a:pt x="720567" y="1363749"/>
                  <a:pt x="737318" y="1363622"/>
                  <a:pt x="770735" y="1363344"/>
                </a:cubicBezTo>
                <a:cubicBezTo>
                  <a:pt x="804151" y="1363066"/>
                  <a:pt x="820899" y="1362913"/>
                  <a:pt x="829156" y="1361757"/>
                </a:cubicBezTo>
                <a:cubicBezTo>
                  <a:pt x="831091" y="1361555"/>
                  <a:pt x="832846" y="1360807"/>
                  <a:pt x="834669" y="1360204"/>
                </a:cubicBezTo>
                <a:cubicBezTo>
                  <a:pt x="835156" y="1359939"/>
                  <a:pt x="835754" y="1359686"/>
                  <a:pt x="836013" y="1359398"/>
                </a:cubicBezTo>
                <a:cubicBezTo>
                  <a:pt x="836864" y="1358455"/>
                  <a:pt x="837000" y="1357101"/>
                  <a:pt x="837160" y="1354880"/>
                </a:cubicBezTo>
                <a:cubicBezTo>
                  <a:pt x="837320" y="1352658"/>
                  <a:pt x="837439" y="1351008"/>
                  <a:pt x="837387" y="1349827"/>
                </a:cubicBezTo>
                <a:cubicBezTo>
                  <a:pt x="837334" y="1348646"/>
                  <a:pt x="837138" y="1348001"/>
                  <a:pt x="836770" y="1347529"/>
                </a:cubicBezTo>
                <a:cubicBezTo>
                  <a:pt x="836402" y="1347056"/>
                  <a:pt x="835747" y="1346638"/>
                  <a:pt x="834517" y="1346196"/>
                </a:cubicBezTo>
                <a:cubicBezTo>
                  <a:pt x="833287" y="1345755"/>
                  <a:pt x="831535" y="1345309"/>
                  <a:pt x="829181" y="1344716"/>
                </a:cubicBezTo>
                <a:cubicBezTo>
                  <a:pt x="825011" y="1343667"/>
                  <a:pt x="821781" y="1342998"/>
                  <a:pt x="818717" y="1340848"/>
                </a:cubicBezTo>
                <a:cubicBezTo>
                  <a:pt x="815654" y="1338698"/>
                  <a:pt x="812904" y="1335165"/>
                  <a:pt x="809504" y="1328604"/>
                </a:cubicBezTo>
                <a:cubicBezTo>
                  <a:pt x="802704" y="1315482"/>
                  <a:pt x="793160" y="1290020"/>
                  <a:pt x="773440" y="1237914"/>
                </a:cubicBezTo>
                <a:cubicBezTo>
                  <a:pt x="760296" y="1203184"/>
                  <a:pt x="742033" y="1155349"/>
                  <a:pt x="732857" y="1131621"/>
                </a:cubicBezTo>
                <a:cubicBezTo>
                  <a:pt x="723677" y="1107882"/>
                  <a:pt x="715043" y="1085025"/>
                  <a:pt x="713571" y="1080522"/>
                </a:cubicBezTo>
                <a:cubicBezTo>
                  <a:pt x="712881" y="1078407"/>
                  <a:pt x="712053" y="1076482"/>
                  <a:pt x="711306" y="1075132"/>
                </a:cubicBezTo>
                <a:cubicBezTo>
                  <a:pt x="710933" y="1074457"/>
                  <a:pt x="710576" y="1073923"/>
                  <a:pt x="710307" y="1073610"/>
                </a:cubicBezTo>
                <a:cubicBezTo>
                  <a:pt x="710170" y="1073450"/>
                  <a:pt x="710044" y="1073387"/>
                  <a:pt x="710007" y="1073364"/>
                </a:cubicBezTo>
                <a:close/>
                <a:moveTo>
                  <a:pt x="411099" y="1073960"/>
                </a:moveTo>
                <a:cubicBezTo>
                  <a:pt x="405395" y="1073762"/>
                  <a:pt x="399827" y="1073780"/>
                  <a:pt x="394531" y="1074042"/>
                </a:cubicBezTo>
                <a:cubicBezTo>
                  <a:pt x="348689" y="1076314"/>
                  <a:pt x="317817" y="1089421"/>
                  <a:pt x="287773" y="1119340"/>
                </a:cubicBezTo>
                <a:cubicBezTo>
                  <a:pt x="267366" y="1139663"/>
                  <a:pt x="257293" y="1157262"/>
                  <a:pt x="250085" y="1185182"/>
                </a:cubicBezTo>
                <a:cubicBezTo>
                  <a:pt x="244662" y="1206188"/>
                  <a:pt x="244149" y="1241425"/>
                  <a:pt x="248959" y="1263206"/>
                </a:cubicBezTo>
                <a:cubicBezTo>
                  <a:pt x="260920" y="1317375"/>
                  <a:pt x="303421" y="1356142"/>
                  <a:pt x="362742" y="1366876"/>
                </a:cubicBezTo>
                <a:cubicBezTo>
                  <a:pt x="397114" y="1373096"/>
                  <a:pt x="444257" y="1369402"/>
                  <a:pt x="481201" y="1357568"/>
                </a:cubicBezTo>
                <a:cubicBezTo>
                  <a:pt x="488206" y="1355324"/>
                  <a:pt x="493486" y="1353346"/>
                  <a:pt x="497218" y="1351557"/>
                </a:cubicBezTo>
                <a:cubicBezTo>
                  <a:pt x="500951" y="1349769"/>
                  <a:pt x="503104" y="1348129"/>
                  <a:pt x="503903" y="1346862"/>
                </a:cubicBezTo>
                <a:cubicBezTo>
                  <a:pt x="504538" y="1345856"/>
                  <a:pt x="505650" y="1342950"/>
                  <a:pt x="506818" y="1339100"/>
                </a:cubicBezTo>
                <a:cubicBezTo>
                  <a:pt x="507986" y="1335250"/>
                  <a:pt x="509280" y="1330384"/>
                  <a:pt x="510543" y="1325122"/>
                </a:cubicBezTo>
                <a:cubicBezTo>
                  <a:pt x="513069" y="1314597"/>
                  <a:pt x="515480" y="1302479"/>
                  <a:pt x="516603" y="1293724"/>
                </a:cubicBezTo>
                <a:cubicBezTo>
                  <a:pt x="516999" y="1290637"/>
                  <a:pt x="517307" y="1288355"/>
                  <a:pt x="517306" y="1286743"/>
                </a:cubicBezTo>
                <a:cubicBezTo>
                  <a:pt x="517305" y="1285131"/>
                  <a:pt x="517046" y="1284316"/>
                  <a:pt x="516426" y="1283697"/>
                </a:cubicBezTo>
                <a:cubicBezTo>
                  <a:pt x="515806" y="1283077"/>
                  <a:pt x="514586" y="1282545"/>
                  <a:pt x="512450" y="1282093"/>
                </a:cubicBezTo>
                <a:cubicBezTo>
                  <a:pt x="510315" y="1281642"/>
                  <a:pt x="507328" y="1281259"/>
                  <a:pt x="503303" y="1280720"/>
                </a:cubicBezTo>
                <a:cubicBezTo>
                  <a:pt x="500811" y="1280387"/>
                  <a:pt x="498961" y="1280145"/>
                  <a:pt x="497588" y="1280141"/>
                </a:cubicBezTo>
                <a:cubicBezTo>
                  <a:pt x="496215" y="1280136"/>
                  <a:pt x="495372" y="1280337"/>
                  <a:pt x="494612" y="1280843"/>
                </a:cubicBezTo>
                <a:cubicBezTo>
                  <a:pt x="493092" y="1281857"/>
                  <a:pt x="491663" y="1284627"/>
                  <a:pt x="488901" y="1290460"/>
                </a:cubicBezTo>
                <a:cubicBezTo>
                  <a:pt x="481076" y="1306987"/>
                  <a:pt x="469263" y="1319557"/>
                  <a:pt x="453540" y="1328082"/>
                </a:cubicBezTo>
                <a:cubicBezTo>
                  <a:pt x="447103" y="1331572"/>
                  <a:pt x="443449" y="1333451"/>
                  <a:pt x="438583" y="1334414"/>
                </a:cubicBezTo>
                <a:cubicBezTo>
                  <a:pt x="433717" y="1335376"/>
                  <a:pt x="427772" y="1335425"/>
                  <a:pt x="416580" y="1335425"/>
                </a:cubicBezTo>
                <a:cubicBezTo>
                  <a:pt x="395757" y="1335425"/>
                  <a:pt x="391788" y="1334767"/>
                  <a:pt x="380750" y="1329595"/>
                </a:cubicBezTo>
                <a:cubicBezTo>
                  <a:pt x="357662" y="1318778"/>
                  <a:pt x="339334" y="1294716"/>
                  <a:pt x="331225" y="1264822"/>
                </a:cubicBezTo>
                <a:cubicBezTo>
                  <a:pt x="326655" y="1247970"/>
                  <a:pt x="324985" y="1211610"/>
                  <a:pt x="327895" y="1192969"/>
                </a:cubicBezTo>
                <a:cubicBezTo>
                  <a:pt x="335313" y="1145464"/>
                  <a:pt x="356006" y="1113906"/>
                  <a:pt x="386543" y="1104281"/>
                </a:cubicBezTo>
                <a:cubicBezTo>
                  <a:pt x="408693" y="1097298"/>
                  <a:pt x="429326" y="1101431"/>
                  <a:pt x="452130" y="1117309"/>
                </a:cubicBezTo>
                <a:cubicBezTo>
                  <a:pt x="465953" y="1126935"/>
                  <a:pt x="476076" y="1141317"/>
                  <a:pt x="481563" y="1159051"/>
                </a:cubicBezTo>
                <a:cubicBezTo>
                  <a:pt x="482664" y="1162611"/>
                  <a:pt x="483473" y="1165248"/>
                  <a:pt x="484333" y="1167060"/>
                </a:cubicBezTo>
                <a:cubicBezTo>
                  <a:pt x="485194" y="1168872"/>
                  <a:pt x="486013" y="1169803"/>
                  <a:pt x="487294" y="1170345"/>
                </a:cubicBezTo>
                <a:cubicBezTo>
                  <a:pt x="489854" y="1171428"/>
                  <a:pt x="495009" y="1170697"/>
                  <a:pt x="505552" y="1168976"/>
                </a:cubicBezTo>
                <a:cubicBezTo>
                  <a:pt x="507314" y="1168688"/>
                  <a:pt x="508582" y="1168456"/>
                  <a:pt x="509346" y="1168116"/>
                </a:cubicBezTo>
                <a:cubicBezTo>
                  <a:pt x="510111" y="1167777"/>
                  <a:pt x="510426" y="1167468"/>
                  <a:pt x="510712" y="1166542"/>
                </a:cubicBezTo>
                <a:cubicBezTo>
                  <a:pt x="511283" y="1164690"/>
                  <a:pt x="511033" y="1160332"/>
                  <a:pt x="510346" y="1151716"/>
                </a:cubicBezTo>
                <a:cubicBezTo>
                  <a:pt x="509235" y="1137784"/>
                  <a:pt x="507936" y="1125819"/>
                  <a:pt x="506567" y="1116631"/>
                </a:cubicBezTo>
                <a:cubicBezTo>
                  <a:pt x="505199" y="1107443"/>
                  <a:pt x="503700" y="1100949"/>
                  <a:pt x="502440" y="1098319"/>
                </a:cubicBezTo>
                <a:cubicBezTo>
                  <a:pt x="501092" y="1095508"/>
                  <a:pt x="496347" y="1092113"/>
                  <a:pt x="489259" y="1089032"/>
                </a:cubicBezTo>
                <a:cubicBezTo>
                  <a:pt x="482171" y="1085951"/>
                  <a:pt x="472802" y="1083073"/>
                  <a:pt x="462297" y="1080674"/>
                </a:cubicBezTo>
                <a:cubicBezTo>
                  <a:pt x="446540" y="1077075"/>
                  <a:pt x="428213" y="1074552"/>
                  <a:pt x="411099" y="1073960"/>
                </a:cubicBezTo>
                <a:close/>
                <a:moveTo>
                  <a:pt x="976602" y="1079670"/>
                </a:moveTo>
                <a:cubicBezTo>
                  <a:pt x="946851" y="1079670"/>
                  <a:pt x="932692" y="1079871"/>
                  <a:pt x="916137" y="1080045"/>
                </a:cubicBezTo>
                <a:cubicBezTo>
                  <a:pt x="903699" y="1080413"/>
                  <a:pt x="871487" y="1080334"/>
                  <a:pt x="870292" y="1081130"/>
                </a:cubicBezTo>
                <a:cubicBezTo>
                  <a:pt x="869007" y="1081271"/>
                  <a:pt x="867792" y="1081418"/>
                  <a:pt x="867147" y="1081570"/>
                </a:cubicBezTo>
                <a:cubicBezTo>
                  <a:pt x="866777" y="1081657"/>
                  <a:pt x="866547" y="1081738"/>
                  <a:pt x="866407" y="1081800"/>
                </a:cubicBezTo>
                <a:cubicBezTo>
                  <a:pt x="866253" y="1082291"/>
                  <a:pt x="866076" y="1083501"/>
                  <a:pt x="866070" y="1085007"/>
                </a:cubicBezTo>
                <a:cubicBezTo>
                  <a:pt x="866070" y="1086596"/>
                  <a:pt x="866186" y="1088464"/>
                  <a:pt x="866440" y="1090179"/>
                </a:cubicBezTo>
                <a:cubicBezTo>
                  <a:pt x="866839" y="1092870"/>
                  <a:pt x="867314" y="1094234"/>
                  <a:pt x="868471" y="1095273"/>
                </a:cubicBezTo>
                <a:cubicBezTo>
                  <a:pt x="869628" y="1096312"/>
                  <a:pt x="871732" y="1097135"/>
                  <a:pt x="875497" y="1098142"/>
                </a:cubicBezTo>
                <a:cubicBezTo>
                  <a:pt x="879324" y="1099166"/>
                  <a:pt x="882423" y="1099702"/>
                  <a:pt x="884826" y="1102060"/>
                </a:cubicBezTo>
                <a:cubicBezTo>
                  <a:pt x="887228" y="1104419"/>
                  <a:pt x="888637" y="1108333"/>
                  <a:pt x="889553" y="1115693"/>
                </a:cubicBezTo>
                <a:cubicBezTo>
                  <a:pt x="891386" y="1130415"/>
                  <a:pt x="891251" y="1159407"/>
                  <a:pt x="891251" y="1219442"/>
                </a:cubicBezTo>
                <a:cubicBezTo>
                  <a:pt x="891251" y="1261508"/>
                  <a:pt x="891102" y="1288490"/>
                  <a:pt x="890676" y="1305630"/>
                </a:cubicBezTo>
                <a:cubicBezTo>
                  <a:pt x="890463" y="1314200"/>
                  <a:pt x="890184" y="1320306"/>
                  <a:pt x="889812" y="1324629"/>
                </a:cubicBezTo>
                <a:cubicBezTo>
                  <a:pt x="889441" y="1328951"/>
                  <a:pt x="889016" y="1331458"/>
                  <a:pt x="888357" y="1333020"/>
                </a:cubicBezTo>
                <a:cubicBezTo>
                  <a:pt x="887039" y="1336142"/>
                  <a:pt x="885457" y="1338428"/>
                  <a:pt x="882692" y="1340305"/>
                </a:cubicBezTo>
                <a:cubicBezTo>
                  <a:pt x="879927" y="1342181"/>
                  <a:pt x="876059" y="1343685"/>
                  <a:pt x="869996" y="1345633"/>
                </a:cubicBezTo>
                <a:cubicBezTo>
                  <a:pt x="868850" y="1346001"/>
                  <a:pt x="868276" y="1346517"/>
                  <a:pt x="867780" y="1347960"/>
                </a:cubicBezTo>
                <a:cubicBezTo>
                  <a:pt x="867284" y="1349403"/>
                  <a:pt x="867044" y="1351785"/>
                  <a:pt x="867044" y="1355356"/>
                </a:cubicBezTo>
                <a:cubicBezTo>
                  <a:pt x="867044" y="1357227"/>
                  <a:pt x="867311" y="1358207"/>
                  <a:pt x="867710" y="1359163"/>
                </a:cubicBezTo>
                <a:cubicBezTo>
                  <a:pt x="868823" y="1361331"/>
                  <a:pt x="872858" y="1362389"/>
                  <a:pt x="874819" y="1362658"/>
                </a:cubicBezTo>
                <a:cubicBezTo>
                  <a:pt x="883314" y="1363825"/>
                  <a:pt x="900724" y="1363842"/>
                  <a:pt x="935456" y="1363842"/>
                </a:cubicBezTo>
                <a:cubicBezTo>
                  <a:pt x="970188" y="1363842"/>
                  <a:pt x="987598" y="1363825"/>
                  <a:pt x="996097" y="1362678"/>
                </a:cubicBezTo>
                <a:cubicBezTo>
                  <a:pt x="1000347" y="1362105"/>
                  <a:pt x="1002227" y="1361236"/>
                  <a:pt x="1003021" y="1360273"/>
                </a:cubicBezTo>
                <a:cubicBezTo>
                  <a:pt x="1003814" y="1359310"/>
                  <a:pt x="1003868" y="1357867"/>
                  <a:pt x="1003868" y="1355525"/>
                </a:cubicBezTo>
                <a:cubicBezTo>
                  <a:pt x="1003868" y="1353183"/>
                  <a:pt x="1003868" y="1351451"/>
                  <a:pt x="1003674" y="1350246"/>
                </a:cubicBezTo>
                <a:cubicBezTo>
                  <a:pt x="1003489" y="1349041"/>
                  <a:pt x="1003200" y="1348445"/>
                  <a:pt x="1002609" y="1347956"/>
                </a:cubicBezTo>
                <a:cubicBezTo>
                  <a:pt x="1001428" y="1346979"/>
                  <a:pt x="998241" y="1346462"/>
                  <a:pt x="991681" y="1345719"/>
                </a:cubicBezTo>
                <a:cubicBezTo>
                  <a:pt x="981248" y="1344539"/>
                  <a:pt x="976845" y="1342842"/>
                  <a:pt x="972112" y="1338109"/>
                </a:cubicBezTo>
                <a:cubicBezTo>
                  <a:pt x="969199" y="1335197"/>
                  <a:pt x="967456" y="1333241"/>
                  <a:pt x="966713" y="1326417"/>
                </a:cubicBezTo>
                <a:cubicBezTo>
                  <a:pt x="965971" y="1319593"/>
                  <a:pt x="965978" y="1307687"/>
                  <a:pt x="965978" y="1283836"/>
                </a:cubicBezTo>
                <a:cubicBezTo>
                  <a:pt x="965978" y="1259986"/>
                  <a:pt x="965822" y="1248089"/>
                  <a:pt x="969242" y="1241692"/>
                </a:cubicBezTo>
                <a:cubicBezTo>
                  <a:pt x="970952" y="1238493"/>
                  <a:pt x="973718" y="1236827"/>
                  <a:pt x="977440" y="1236146"/>
                </a:cubicBezTo>
                <a:cubicBezTo>
                  <a:pt x="981161" y="1235465"/>
                  <a:pt x="985905" y="1235612"/>
                  <a:pt x="992187" y="1235788"/>
                </a:cubicBezTo>
                <a:cubicBezTo>
                  <a:pt x="1004456" y="1236131"/>
                  <a:pt x="1010780" y="1236326"/>
                  <a:pt x="1015013" y="1237252"/>
                </a:cubicBezTo>
                <a:cubicBezTo>
                  <a:pt x="1019245" y="1238177"/>
                  <a:pt x="1021315" y="1239946"/>
                  <a:pt x="1024485" y="1242987"/>
                </a:cubicBezTo>
                <a:cubicBezTo>
                  <a:pt x="1030251" y="1248516"/>
                  <a:pt x="1034396" y="1258174"/>
                  <a:pt x="1038521" y="1274989"/>
                </a:cubicBezTo>
                <a:lnTo>
                  <a:pt x="1038521" y="1274989"/>
                </a:lnTo>
                <a:lnTo>
                  <a:pt x="1038521" y="1274989"/>
                </a:lnTo>
                <a:cubicBezTo>
                  <a:pt x="1038555" y="1275008"/>
                  <a:pt x="1038671" y="1275121"/>
                  <a:pt x="1038932" y="1275215"/>
                </a:cubicBezTo>
                <a:cubicBezTo>
                  <a:pt x="1039408" y="1275386"/>
                  <a:pt x="1040190" y="1275554"/>
                  <a:pt x="1041160" y="1275671"/>
                </a:cubicBezTo>
                <a:cubicBezTo>
                  <a:pt x="1043101" y="1275906"/>
                  <a:pt x="1045816" y="1275964"/>
                  <a:pt x="1048812" y="1275754"/>
                </a:cubicBezTo>
                <a:cubicBezTo>
                  <a:pt x="1052658" y="1275484"/>
                  <a:pt x="1056401" y="1273000"/>
                  <a:pt x="1057256" y="1269632"/>
                </a:cubicBezTo>
                <a:cubicBezTo>
                  <a:pt x="1058485" y="1263489"/>
                  <a:pt x="1058381" y="1250776"/>
                  <a:pt x="1058099" y="1225469"/>
                </a:cubicBezTo>
                <a:cubicBezTo>
                  <a:pt x="1057817" y="1200161"/>
                  <a:pt x="1057641" y="1187451"/>
                  <a:pt x="1056315" y="1181396"/>
                </a:cubicBezTo>
                <a:cubicBezTo>
                  <a:pt x="1055652" y="1178368"/>
                  <a:pt x="1054811" y="1177175"/>
                  <a:pt x="1053663" y="1176565"/>
                </a:cubicBezTo>
                <a:cubicBezTo>
                  <a:pt x="1052514" y="1175955"/>
                  <a:pt x="1050695" y="1175895"/>
                  <a:pt x="1048063" y="1175895"/>
                </a:cubicBezTo>
                <a:cubicBezTo>
                  <a:pt x="1042904" y="1175895"/>
                  <a:pt x="1040350" y="1176056"/>
                  <a:pt x="1039319" y="1176684"/>
                </a:cubicBezTo>
                <a:cubicBezTo>
                  <a:pt x="1038803" y="1176998"/>
                  <a:pt x="1038512" y="1177395"/>
                  <a:pt x="1038213" y="1178259"/>
                </a:cubicBezTo>
                <a:cubicBezTo>
                  <a:pt x="1037913" y="1179123"/>
                  <a:pt x="1037677" y="1180413"/>
                  <a:pt x="1037386" y="1182160"/>
                </a:cubicBezTo>
                <a:cubicBezTo>
                  <a:pt x="1035898" y="1191099"/>
                  <a:pt x="1032812" y="1196976"/>
                  <a:pt x="1026644" y="1202561"/>
                </a:cubicBezTo>
                <a:cubicBezTo>
                  <a:pt x="1024527" y="1204477"/>
                  <a:pt x="1022144" y="1205689"/>
                  <a:pt x="1017529" y="1206405"/>
                </a:cubicBezTo>
                <a:cubicBezTo>
                  <a:pt x="1012913" y="1207120"/>
                  <a:pt x="1005962" y="1207438"/>
                  <a:pt x="994197" y="1207757"/>
                </a:cubicBezTo>
                <a:cubicBezTo>
                  <a:pt x="987411" y="1207942"/>
                  <a:pt x="982288" y="1208097"/>
                  <a:pt x="978287" y="1207383"/>
                </a:cubicBezTo>
                <a:cubicBezTo>
                  <a:pt x="974286" y="1206670"/>
                  <a:pt x="971334" y="1204937"/>
                  <a:pt x="969493" y="1201582"/>
                </a:cubicBezTo>
                <a:cubicBezTo>
                  <a:pt x="965810" y="1194872"/>
                  <a:pt x="965966" y="1182340"/>
                  <a:pt x="965965" y="1157238"/>
                </a:cubicBezTo>
                <a:cubicBezTo>
                  <a:pt x="965964" y="1132136"/>
                  <a:pt x="965791" y="1119578"/>
                  <a:pt x="969867" y="1112844"/>
                </a:cubicBezTo>
                <a:cubicBezTo>
                  <a:pt x="971905" y="1109477"/>
                  <a:pt x="975114" y="1107773"/>
                  <a:pt x="979500" y="1107052"/>
                </a:cubicBezTo>
                <a:cubicBezTo>
                  <a:pt x="983885" y="1106330"/>
                  <a:pt x="989539" y="1106463"/>
                  <a:pt x="997038" y="1106624"/>
                </a:cubicBezTo>
                <a:cubicBezTo>
                  <a:pt x="1005306" y="1106801"/>
                  <a:pt x="1013696" y="1107192"/>
                  <a:pt x="1020567" y="1107681"/>
                </a:cubicBezTo>
                <a:cubicBezTo>
                  <a:pt x="1027439" y="1108169"/>
                  <a:pt x="1032695" y="1108720"/>
                  <a:pt x="1035080" y="1109346"/>
                </a:cubicBezTo>
                <a:cubicBezTo>
                  <a:pt x="1050278" y="1113330"/>
                  <a:pt x="1061263" y="1126612"/>
                  <a:pt x="1066831" y="1147293"/>
                </a:cubicBezTo>
                <a:cubicBezTo>
                  <a:pt x="1067433" y="1149526"/>
                  <a:pt x="1067887" y="1151181"/>
                  <a:pt x="1068365" y="1152329"/>
                </a:cubicBezTo>
                <a:cubicBezTo>
                  <a:pt x="1068843" y="1153477"/>
                  <a:pt x="1069291" y="1154073"/>
                  <a:pt x="1069956" y="1154492"/>
                </a:cubicBezTo>
                <a:cubicBezTo>
                  <a:pt x="1071287" y="1155329"/>
                  <a:pt x="1074122" y="1155450"/>
                  <a:pt x="1080020" y="1155450"/>
                </a:cubicBezTo>
                <a:cubicBezTo>
                  <a:pt x="1082969" y="1155450"/>
                  <a:pt x="1085111" y="1155410"/>
                  <a:pt x="1086463" y="1154927"/>
                </a:cubicBezTo>
                <a:cubicBezTo>
                  <a:pt x="1087815" y="1154445"/>
                  <a:pt x="1088548" y="1153690"/>
                  <a:pt x="1089135" y="1151556"/>
                </a:cubicBezTo>
                <a:cubicBezTo>
                  <a:pt x="1090310" y="1147289"/>
                  <a:pt x="1090000" y="1137887"/>
                  <a:pt x="1089238" y="1119229"/>
                </a:cubicBezTo>
                <a:cubicBezTo>
                  <a:pt x="1088819" y="1108974"/>
                  <a:pt x="1088327" y="1099466"/>
                  <a:pt x="1087869" y="1092420"/>
                </a:cubicBezTo>
                <a:cubicBezTo>
                  <a:pt x="1087640" y="1088896"/>
                  <a:pt x="1087419" y="1085988"/>
                  <a:pt x="1087224" y="1083917"/>
                </a:cubicBezTo>
                <a:cubicBezTo>
                  <a:pt x="1087125" y="1082882"/>
                  <a:pt x="1087034" y="1082055"/>
                  <a:pt x="1086952" y="1081479"/>
                </a:cubicBezTo>
                <a:cubicBezTo>
                  <a:pt x="1086929" y="1081321"/>
                  <a:pt x="1086912" y="1081235"/>
                  <a:pt x="1086891" y="1081118"/>
                </a:cubicBezTo>
                <a:cubicBezTo>
                  <a:pt x="1086520" y="1081070"/>
                  <a:pt x="1085971" y="1081016"/>
                  <a:pt x="1085239" y="1080965"/>
                </a:cubicBezTo>
                <a:cubicBezTo>
                  <a:pt x="1083723" y="1080862"/>
                  <a:pt x="1081495" y="1080762"/>
                  <a:pt x="1078644" y="1080665"/>
                </a:cubicBezTo>
                <a:cubicBezTo>
                  <a:pt x="1072942" y="1080471"/>
                  <a:pt x="1064746" y="1080295"/>
                  <a:pt x="1054675" y="1080147"/>
                </a:cubicBezTo>
                <a:cubicBezTo>
                  <a:pt x="1034534" y="1079853"/>
                  <a:pt x="1006884" y="1079670"/>
                  <a:pt x="976594" y="1079670"/>
                </a:cubicBezTo>
                <a:close/>
                <a:moveTo>
                  <a:pt x="1164101" y="1079670"/>
                </a:moveTo>
                <a:cubicBezTo>
                  <a:pt x="1148769" y="1079759"/>
                  <a:pt x="1139317" y="1080024"/>
                  <a:pt x="1133570" y="1080731"/>
                </a:cubicBezTo>
                <a:cubicBezTo>
                  <a:pt x="1130697" y="1081085"/>
                  <a:pt x="1128764" y="1081554"/>
                  <a:pt x="1127543" y="1082100"/>
                </a:cubicBezTo>
                <a:cubicBezTo>
                  <a:pt x="1126323" y="1082646"/>
                  <a:pt x="1125836" y="1083185"/>
                  <a:pt x="1125541" y="1083884"/>
                </a:cubicBezTo>
                <a:cubicBezTo>
                  <a:pt x="1124950" y="1085284"/>
                  <a:pt x="1125446" y="1087905"/>
                  <a:pt x="1125253" y="1091671"/>
                </a:cubicBezTo>
                <a:cubicBezTo>
                  <a:pt x="1125169" y="1093342"/>
                  <a:pt x="1125405" y="1094118"/>
                  <a:pt x="1126704" y="1095121"/>
                </a:cubicBezTo>
                <a:cubicBezTo>
                  <a:pt x="1128003" y="1096123"/>
                  <a:pt x="1130535" y="1097175"/>
                  <a:pt x="1134750" y="1098508"/>
                </a:cubicBezTo>
                <a:cubicBezTo>
                  <a:pt x="1139379" y="1099973"/>
                  <a:pt x="1143009" y="1100790"/>
                  <a:pt x="1145822" y="1103351"/>
                </a:cubicBezTo>
                <a:cubicBezTo>
                  <a:pt x="1148634" y="1105913"/>
                  <a:pt x="1150343" y="1110042"/>
                  <a:pt x="1151401" y="1117654"/>
                </a:cubicBezTo>
                <a:cubicBezTo>
                  <a:pt x="1153517" y="1132879"/>
                  <a:pt x="1153171" y="1162562"/>
                  <a:pt x="1152840" y="1224346"/>
                </a:cubicBezTo>
                <a:cubicBezTo>
                  <a:pt x="1152554" y="1277737"/>
                  <a:pt x="1152413" y="1304417"/>
                  <a:pt x="1151648" y="1318519"/>
                </a:cubicBezTo>
                <a:cubicBezTo>
                  <a:pt x="1151265" y="1325571"/>
                  <a:pt x="1150737" y="1329484"/>
                  <a:pt x="1149896" y="1332103"/>
                </a:cubicBezTo>
                <a:cubicBezTo>
                  <a:pt x="1149055" y="1334722"/>
                  <a:pt x="1147819" y="1336006"/>
                  <a:pt x="1146439" y="1337386"/>
                </a:cubicBezTo>
                <a:cubicBezTo>
                  <a:pt x="1143196" y="1340627"/>
                  <a:pt x="1137555" y="1343770"/>
                  <a:pt x="1133348" y="1344630"/>
                </a:cubicBezTo>
                <a:cubicBezTo>
                  <a:pt x="1130467" y="1345219"/>
                  <a:pt x="1128885" y="1345835"/>
                  <a:pt x="1127864" y="1346871"/>
                </a:cubicBezTo>
                <a:cubicBezTo>
                  <a:pt x="1126843" y="1347906"/>
                  <a:pt x="1126197" y="1349562"/>
                  <a:pt x="1125549" y="1352557"/>
                </a:cubicBezTo>
                <a:cubicBezTo>
                  <a:pt x="1125127" y="1354508"/>
                  <a:pt x="1124842" y="1356593"/>
                  <a:pt x="1124727" y="1358337"/>
                </a:cubicBezTo>
                <a:cubicBezTo>
                  <a:pt x="1124617" y="1359990"/>
                  <a:pt x="1124727" y="1361299"/>
                  <a:pt x="1124851" y="1361745"/>
                </a:cubicBezTo>
                <a:cubicBezTo>
                  <a:pt x="1124986" y="1361804"/>
                  <a:pt x="1125190" y="1361884"/>
                  <a:pt x="1125538" y="1361967"/>
                </a:cubicBezTo>
                <a:cubicBezTo>
                  <a:pt x="1126125" y="1362107"/>
                  <a:pt x="1127287" y="1362238"/>
                  <a:pt x="1128432" y="1362366"/>
                </a:cubicBezTo>
                <a:cubicBezTo>
                  <a:pt x="1129564" y="1363203"/>
                  <a:pt x="1163226" y="1362955"/>
                  <a:pt x="1176575" y="1363262"/>
                </a:cubicBezTo>
                <a:cubicBezTo>
                  <a:pt x="1193256" y="1363344"/>
                  <a:pt x="1206921" y="1363477"/>
                  <a:pt x="1236698" y="1363332"/>
                </a:cubicBezTo>
                <a:cubicBezTo>
                  <a:pt x="1291309" y="1363066"/>
                  <a:pt x="1318736" y="1362894"/>
                  <a:pt x="1333285" y="1361733"/>
                </a:cubicBezTo>
                <a:cubicBezTo>
                  <a:pt x="1343763" y="1360625"/>
                  <a:pt x="1346497" y="1359601"/>
                  <a:pt x="1347522" y="1358962"/>
                </a:cubicBezTo>
                <a:cubicBezTo>
                  <a:pt x="1349385" y="1357801"/>
                  <a:pt x="1349759" y="1356434"/>
                  <a:pt x="1350474" y="1354065"/>
                </a:cubicBezTo>
                <a:cubicBezTo>
                  <a:pt x="1351993" y="1349036"/>
                  <a:pt x="1355215" y="1333326"/>
                  <a:pt x="1357541" y="1319461"/>
                </a:cubicBezTo>
                <a:cubicBezTo>
                  <a:pt x="1359872" y="1305568"/>
                  <a:pt x="1362218" y="1291597"/>
                  <a:pt x="1362754" y="1288412"/>
                </a:cubicBezTo>
                <a:cubicBezTo>
                  <a:pt x="1362998" y="1286965"/>
                  <a:pt x="1363147" y="1285909"/>
                  <a:pt x="1363096" y="1285333"/>
                </a:cubicBezTo>
                <a:cubicBezTo>
                  <a:pt x="1363045" y="1284757"/>
                  <a:pt x="1363037" y="1284717"/>
                  <a:pt x="1362524" y="1284478"/>
                </a:cubicBezTo>
                <a:cubicBezTo>
                  <a:pt x="1361497" y="1283999"/>
                  <a:pt x="1358071" y="1283853"/>
                  <a:pt x="1351374" y="1283853"/>
                </a:cubicBezTo>
                <a:cubicBezTo>
                  <a:pt x="1348026" y="1283853"/>
                  <a:pt x="1345532" y="1283855"/>
                  <a:pt x="1343653" y="1284067"/>
                </a:cubicBezTo>
                <a:cubicBezTo>
                  <a:pt x="1341774" y="1284278"/>
                  <a:pt x="1340551" y="1284672"/>
                  <a:pt x="1339526" y="1285423"/>
                </a:cubicBezTo>
                <a:cubicBezTo>
                  <a:pt x="1337475" y="1286926"/>
                  <a:pt x="1335950" y="1290312"/>
                  <a:pt x="1332952" y="1297416"/>
                </a:cubicBezTo>
                <a:cubicBezTo>
                  <a:pt x="1324758" y="1316831"/>
                  <a:pt x="1311150" y="1330683"/>
                  <a:pt x="1296575" y="1333974"/>
                </a:cubicBezTo>
                <a:cubicBezTo>
                  <a:pt x="1285148" y="1336553"/>
                  <a:pt x="1267765" y="1337599"/>
                  <a:pt x="1248535" y="1336909"/>
                </a:cubicBezTo>
                <a:cubicBezTo>
                  <a:pt x="1243384" y="1336724"/>
                  <a:pt x="1239470" y="1336627"/>
                  <a:pt x="1236345" y="1335614"/>
                </a:cubicBezTo>
                <a:cubicBezTo>
                  <a:pt x="1233219" y="1334601"/>
                  <a:pt x="1230951" y="1332510"/>
                  <a:pt x="1229594" y="1328863"/>
                </a:cubicBezTo>
                <a:cubicBezTo>
                  <a:pt x="1226880" y="1321569"/>
                  <a:pt x="1226996" y="1308022"/>
                  <a:pt x="1226996" y="1280696"/>
                </a:cubicBezTo>
                <a:cubicBezTo>
                  <a:pt x="1226996" y="1257540"/>
                  <a:pt x="1226884" y="1246017"/>
                  <a:pt x="1229512" y="1239768"/>
                </a:cubicBezTo>
                <a:cubicBezTo>
                  <a:pt x="1230826" y="1236643"/>
                  <a:pt x="1233034" y="1234875"/>
                  <a:pt x="1235995" y="1234094"/>
                </a:cubicBezTo>
                <a:cubicBezTo>
                  <a:pt x="1238957" y="1233313"/>
                  <a:pt x="1242651" y="1233344"/>
                  <a:pt x="1247519" y="1233346"/>
                </a:cubicBezTo>
                <a:cubicBezTo>
                  <a:pt x="1252906" y="1233350"/>
                  <a:pt x="1258696" y="1233601"/>
                  <a:pt x="1263705" y="1234008"/>
                </a:cubicBezTo>
                <a:cubicBezTo>
                  <a:pt x="1268715" y="1234415"/>
                  <a:pt x="1272901" y="1234956"/>
                  <a:pt x="1275275" y="1235615"/>
                </a:cubicBezTo>
                <a:cubicBezTo>
                  <a:pt x="1284809" y="1238263"/>
                  <a:pt x="1291487" y="1247244"/>
                  <a:pt x="1293533" y="1259695"/>
                </a:cubicBezTo>
                <a:cubicBezTo>
                  <a:pt x="1293854" y="1261652"/>
                  <a:pt x="1294173" y="1263081"/>
                  <a:pt x="1294626" y="1264004"/>
                </a:cubicBezTo>
                <a:cubicBezTo>
                  <a:pt x="1295079" y="1264927"/>
                  <a:pt x="1295563" y="1265386"/>
                  <a:pt x="1296612" y="1265735"/>
                </a:cubicBezTo>
                <a:cubicBezTo>
                  <a:pt x="1298695" y="1266427"/>
                  <a:pt x="1303129" y="1266150"/>
                  <a:pt x="1311425" y="1265225"/>
                </a:cubicBezTo>
                <a:cubicBezTo>
                  <a:pt x="1311446" y="1265203"/>
                  <a:pt x="1311457" y="1265176"/>
                  <a:pt x="1311478" y="1265134"/>
                </a:cubicBezTo>
                <a:cubicBezTo>
                  <a:pt x="1311608" y="1264882"/>
                  <a:pt x="1311790" y="1264346"/>
                  <a:pt x="1311950" y="1263560"/>
                </a:cubicBezTo>
                <a:cubicBezTo>
                  <a:pt x="1312271" y="1261987"/>
                  <a:pt x="1312543" y="1259414"/>
                  <a:pt x="1312744" y="1255678"/>
                </a:cubicBezTo>
                <a:cubicBezTo>
                  <a:pt x="1313147" y="1248208"/>
                  <a:pt x="1313299" y="1236067"/>
                  <a:pt x="1313299" y="1217448"/>
                </a:cubicBezTo>
                <a:cubicBezTo>
                  <a:pt x="1313299" y="1193191"/>
                  <a:pt x="1313263" y="1180997"/>
                  <a:pt x="1312086" y="1175286"/>
                </a:cubicBezTo>
                <a:cubicBezTo>
                  <a:pt x="1311498" y="1172431"/>
                  <a:pt x="1310744" y="1171394"/>
                  <a:pt x="1309730" y="1170904"/>
                </a:cubicBezTo>
                <a:cubicBezTo>
                  <a:pt x="1308716" y="1170414"/>
                  <a:pt x="1307021" y="1170452"/>
                  <a:pt x="1304554" y="1170608"/>
                </a:cubicBezTo>
                <a:cubicBezTo>
                  <a:pt x="1299893" y="1170903"/>
                  <a:pt x="1297541" y="1171231"/>
                  <a:pt x="1296381" y="1172026"/>
                </a:cubicBezTo>
                <a:cubicBezTo>
                  <a:pt x="1295801" y="1172424"/>
                  <a:pt x="1295410" y="1172940"/>
                  <a:pt x="1295016" y="1173856"/>
                </a:cubicBezTo>
                <a:cubicBezTo>
                  <a:pt x="1294622" y="1174772"/>
                  <a:pt x="1294267" y="1176064"/>
                  <a:pt x="1293844" y="1177798"/>
                </a:cubicBezTo>
                <a:cubicBezTo>
                  <a:pt x="1291069" y="1189173"/>
                  <a:pt x="1287616" y="1196370"/>
                  <a:pt x="1280775" y="1200587"/>
                </a:cubicBezTo>
                <a:cubicBezTo>
                  <a:pt x="1273933" y="1204804"/>
                  <a:pt x="1264031" y="1205969"/>
                  <a:pt x="1248431" y="1205969"/>
                </a:cubicBezTo>
                <a:cubicBezTo>
                  <a:pt x="1243335" y="1205969"/>
                  <a:pt x="1239467" y="1205991"/>
                  <a:pt x="1236377" y="1205175"/>
                </a:cubicBezTo>
                <a:cubicBezTo>
                  <a:pt x="1233287" y="1204360"/>
                  <a:pt x="1230998" y="1202529"/>
                  <a:pt x="1229626" y="1199272"/>
                </a:cubicBezTo>
                <a:cubicBezTo>
                  <a:pt x="1226883" y="1192757"/>
                  <a:pt x="1226995" y="1180709"/>
                  <a:pt x="1226995" y="1156502"/>
                </a:cubicBezTo>
                <a:cubicBezTo>
                  <a:pt x="1226995" y="1132295"/>
                  <a:pt x="1226831" y="1120190"/>
                  <a:pt x="1230621" y="1113617"/>
                </a:cubicBezTo>
                <a:cubicBezTo>
                  <a:pt x="1232516" y="1110331"/>
                  <a:pt x="1235523" y="1108611"/>
                  <a:pt x="1239617" y="1107829"/>
                </a:cubicBezTo>
                <a:cubicBezTo>
                  <a:pt x="1243710" y="1107046"/>
                  <a:pt x="1248966" y="1107070"/>
                  <a:pt x="1255938" y="1107080"/>
                </a:cubicBezTo>
                <a:cubicBezTo>
                  <a:pt x="1278797" y="1107118"/>
                  <a:pt x="1285693" y="1107870"/>
                  <a:pt x="1293071" y="1111220"/>
                </a:cubicBezTo>
                <a:cubicBezTo>
                  <a:pt x="1303812" y="1116097"/>
                  <a:pt x="1312743" y="1128453"/>
                  <a:pt x="1316473" y="1143198"/>
                </a:cubicBezTo>
                <a:cubicBezTo>
                  <a:pt x="1317098" y="1145670"/>
                  <a:pt x="1317569" y="1147507"/>
                  <a:pt x="1318060" y="1148814"/>
                </a:cubicBezTo>
                <a:cubicBezTo>
                  <a:pt x="1318551" y="1150121"/>
                  <a:pt x="1319029" y="1150853"/>
                  <a:pt x="1319680" y="1151355"/>
                </a:cubicBezTo>
                <a:cubicBezTo>
                  <a:pt x="1320981" y="1152358"/>
                  <a:pt x="1323595" y="1152618"/>
                  <a:pt x="1329172" y="1152942"/>
                </a:cubicBezTo>
                <a:cubicBezTo>
                  <a:pt x="1331962" y="1153104"/>
                  <a:pt x="1333996" y="1153180"/>
                  <a:pt x="1335257" y="1152831"/>
                </a:cubicBezTo>
                <a:cubicBezTo>
                  <a:pt x="1336519" y="1152481"/>
                  <a:pt x="1337139" y="1151921"/>
                  <a:pt x="1337683" y="1150097"/>
                </a:cubicBezTo>
                <a:cubicBezTo>
                  <a:pt x="1338770" y="1146448"/>
                  <a:pt x="1338501" y="1138046"/>
                  <a:pt x="1337786" y="1121408"/>
                </a:cubicBezTo>
                <a:cubicBezTo>
                  <a:pt x="1337393" y="1112267"/>
                  <a:pt x="1336893" y="1103424"/>
                  <a:pt x="1336409" y="1096547"/>
                </a:cubicBezTo>
                <a:cubicBezTo>
                  <a:pt x="1336166" y="1093109"/>
                  <a:pt x="1335926" y="1090162"/>
                  <a:pt x="1335706" y="1087922"/>
                </a:cubicBezTo>
                <a:cubicBezTo>
                  <a:pt x="1335486" y="1085682"/>
                  <a:pt x="1335257" y="1084072"/>
                  <a:pt x="1335138" y="1083621"/>
                </a:cubicBezTo>
                <a:cubicBezTo>
                  <a:pt x="1334983" y="1083029"/>
                  <a:pt x="1334871" y="1082663"/>
                  <a:pt x="1334686" y="1082405"/>
                </a:cubicBezTo>
                <a:cubicBezTo>
                  <a:pt x="1334501" y="1082146"/>
                  <a:pt x="1334212" y="1081889"/>
                  <a:pt x="1333432" y="1081603"/>
                </a:cubicBezTo>
                <a:cubicBezTo>
                  <a:pt x="1331872" y="1081031"/>
                  <a:pt x="1328502" y="1080557"/>
                  <a:pt x="1321892" y="1080263"/>
                </a:cubicBezTo>
                <a:cubicBezTo>
                  <a:pt x="1308672" y="1079673"/>
                  <a:pt x="1282408" y="1079671"/>
                  <a:pt x="1229906" y="1079671"/>
                </a:cubicBezTo>
                <a:cubicBezTo>
                  <a:pt x="1200644" y="1079671"/>
                  <a:pt x="1179433" y="1079582"/>
                  <a:pt x="1164101" y="1079671"/>
                </a:cubicBezTo>
                <a:close/>
                <a:moveTo>
                  <a:pt x="667298" y="1152395"/>
                </a:moveTo>
                <a:cubicBezTo>
                  <a:pt x="667472" y="1152401"/>
                  <a:pt x="667645" y="1152433"/>
                  <a:pt x="667808" y="1152497"/>
                </a:cubicBezTo>
                <a:cubicBezTo>
                  <a:pt x="668457" y="1152756"/>
                  <a:pt x="668794" y="1153243"/>
                  <a:pt x="669107" y="1153788"/>
                </a:cubicBezTo>
                <a:cubicBezTo>
                  <a:pt x="669731" y="1154878"/>
                  <a:pt x="670238" y="1156464"/>
                  <a:pt x="670870" y="1158640"/>
                </a:cubicBezTo>
                <a:cubicBezTo>
                  <a:pt x="671989" y="1162493"/>
                  <a:pt x="676530" y="1175603"/>
                  <a:pt x="681806" y="1190395"/>
                </a:cubicBezTo>
                <a:cubicBezTo>
                  <a:pt x="687083" y="1205188"/>
                  <a:pt x="693113" y="1221734"/>
                  <a:pt x="697281" y="1232684"/>
                </a:cubicBezTo>
                <a:cubicBezTo>
                  <a:pt x="698971" y="1237121"/>
                  <a:pt x="701324" y="1243603"/>
                  <a:pt x="702379" y="1247213"/>
                </a:cubicBezTo>
                <a:cubicBezTo>
                  <a:pt x="702522" y="1247702"/>
                  <a:pt x="702636" y="1248119"/>
                  <a:pt x="702716" y="1248463"/>
                </a:cubicBezTo>
                <a:cubicBezTo>
                  <a:pt x="702796" y="1248806"/>
                  <a:pt x="702855" y="1249031"/>
                  <a:pt x="702855" y="1249371"/>
                </a:cubicBezTo>
                <a:cubicBezTo>
                  <a:pt x="702855" y="1249739"/>
                  <a:pt x="702670" y="1250036"/>
                  <a:pt x="702518" y="1250194"/>
                </a:cubicBezTo>
                <a:cubicBezTo>
                  <a:pt x="702367" y="1250352"/>
                  <a:pt x="702231" y="1250429"/>
                  <a:pt x="702107" y="1250494"/>
                </a:cubicBezTo>
                <a:cubicBezTo>
                  <a:pt x="701860" y="1250623"/>
                  <a:pt x="701633" y="1250690"/>
                  <a:pt x="701359" y="1250761"/>
                </a:cubicBezTo>
                <a:cubicBezTo>
                  <a:pt x="700810" y="1250903"/>
                  <a:pt x="700097" y="1251021"/>
                  <a:pt x="699192" y="1251135"/>
                </a:cubicBezTo>
                <a:cubicBezTo>
                  <a:pt x="697382" y="1251363"/>
                  <a:pt x="694818" y="1251562"/>
                  <a:pt x="691656" y="1251731"/>
                </a:cubicBezTo>
                <a:cubicBezTo>
                  <a:pt x="685333" y="1252069"/>
                  <a:pt x="676637" y="1252278"/>
                  <a:pt x="667071" y="1252278"/>
                </a:cubicBezTo>
                <a:cubicBezTo>
                  <a:pt x="657511" y="1252278"/>
                  <a:pt x="648820" y="1252166"/>
                  <a:pt x="642510" y="1251986"/>
                </a:cubicBezTo>
                <a:cubicBezTo>
                  <a:pt x="639355" y="1251896"/>
                  <a:pt x="636796" y="1251789"/>
                  <a:pt x="635007" y="1251670"/>
                </a:cubicBezTo>
                <a:cubicBezTo>
                  <a:pt x="634112" y="1251610"/>
                  <a:pt x="633415" y="1251547"/>
                  <a:pt x="632902" y="1251476"/>
                </a:cubicBezTo>
                <a:cubicBezTo>
                  <a:pt x="632646" y="1251441"/>
                  <a:pt x="632443" y="1251410"/>
                  <a:pt x="632236" y="1251353"/>
                </a:cubicBezTo>
                <a:cubicBezTo>
                  <a:pt x="632133" y="1251324"/>
                  <a:pt x="632030" y="1251294"/>
                  <a:pt x="631870" y="1251205"/>
                </a:cubicBezTo>
                <a:cubicBezTo>
                  <a:pt x="631790" y="1251160"/>
                  <a:pt x="631691" y="1251105"/>
                  <a:pt x="631566" y="1250967"/>
                </a:cubicBezTo>
                <a:cubicBezTo>
                  <a:pt x="631441" y="1250829"/>
                  <a:pt x="631286" y="1250559"/>
                  <a:pt x="631286" y="1250235"/>
                </a:cubicBezTo>
                <a:cubicBezTo>
                  <a:pt x="631286" y="1249992"/>
                  <a:pt x="631311" y="1249980"/>
                  <a:pt x="631328" y="1249906"/>
                </a:cubicBezTo>
                <a:cubicBezTo>
                  <a:pt x="631349" y="1249832"/>
                  <a:pt x="631366" y="1249758"/>
                  <a:pt x="631389" y="1249672"/>
                </a:cubicBezTo>
                <a:cubicBezTo>
                  <a:pt x="631438" y="1249499"/>
                  <a:pt x="631501" y="1249280"/>
                  <a:pt x="631587" y="1249005"/>
                </a:cubicBezTo>
                <a:cubicBezTo>
                  <a:pt x="631758" y="1248457"/>
                  <a:pt x="632006" y="1247695"/>
                  <a:pt x="632323" y="1246736"/>
                </a:cubicBezTo>
                <a:cubicBezTo>
                  <a:pt x="632958" y="1244818"/>
                  <a:pt x="633874" y="1242115"/>
                  <a:pt x="635004" y="1238822"/>
                </a:cubicBezTo>
                <a:cubicBezTo>
                  <a:pt x="637262" y="1232236"/>
                  <a:pt x="640376" y="1223291"/>
                  <a:pt x="643802" y="1213574"/>
                </a:cubicBezTo>
                <a:cubicBezTo>
                  <a:pt x="650651" y="1194150"/>
                  <a:pt x="658090" y="1172783"/>
                  <a:pt x="660321" y="1166130"/>
                </a:cubicBezTo>
                <a:cubicBezTo>
                  <a:pt x="661612" y="1162281"/>
                  <a:pt x="662635" y="1159335"/>
                  <a:pt x="663499" y="1157192"/>
                </a:cubicBezTo>
                <a:cubicBezTo>
                  <a:pt x="664363" y="1155050"/>
                  <a:pt x="664958" y="1153728"/>
                  <a:pt x="665888" y="1152908"/>
                </a:cubicBezTo>
                <a:cubicBezTo>
                  <a:pt x="666236" y="1152601"/>
                  <a:pt x="666775" y="1152378"/>
                  <a:pt x="667298" y="1152395"/>
                </a:cubicBezTo>
                <a:close/>
              </a:path>
            </a:pathLst>
          </a:custGeom>
          <a:solidFill>
            <a:schemeClr val="tx1"/>
          </a:solidFill>
          <a:ln w="6350" cap="flat">
            <a:solidFill>
              <a:schemeClr val="bg1"/>
            </a:solidFill>
            <a:prstDash val="solid"/>
            <a:miter/>
          </a:ln>
        </p:spPr>
        <p:txBody>
          <a:bodyPr/>
          <a:lstStyle/>
          <a:p>
            <a:endParaRPr lang="nl-NL"/>
          </a:p>
        </p:txBody>
      </p:sp>
      <p:sp>
        <p:nvSpPr>
          <p:cNvPr id="51" name="Tekstvak 50">
            <a:extLst>
              <a:ext uri="{FF2B5EF4-FFF2-40B4-BE49-F238E27FC236}">
                <a16:creationId xmlns:a16="http://schemas.microsoft.com/office/drawing/2014/main" id="{7F7CBC52-3AA2-AA9E-6D61-1ED1D3BB44FD}"/>
              </a:ext>
            </a:extLst>
          </p:cNvPr>
          <p:cNvSpPr txBox="1"/>
          <p:nvPr/>
        </p:nvSpPr>
        <p:spPr>
          <a:xfrm>
            <a:off x="2260653" y="6305843"/>
            <a:ext cx="7670690"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50800" dir="5400000" algn="ctr" rotWithShape="0">
                    <a:schemeClr val="tx1"/>
                  </a:outerShdw>
                </a:effectLst>
              </a:rPr>
              <a:t>Klik op de </a:t>
            </a:r>
            <a:r>
              <a:rPr lang="nl-NL" sz="2800" dirty="0" err="1">
                <a:ln w="2540">
                  <a:solidFill>
                    <a:schemeClr val="tx1"/>
                  </a:solidFill>
                </a:ln>
                <a:solidFill>
                  <a:schemeClr val="bg1"/>
                </a:solidFill>
                <a:effectLst>
                  <a:outerShdw blurRad="50800" dist="50800" dir="5400000" algn="ctr" rotWithShape="0">
                    <a:schemeClr val="tx1"/>
                  </a:outerShdw>
                </a:effectLst>
              </a:rPr>
              <a:t>spatie-balk</a:t>
            </a:r>
            <a:r>
              <a:rPr lang="nl-NL" sz="2800" dirty="0">
                <a:ln w="2540">
                  <a:solidFill>
                    <a:schemeClr val="tx1"/>
                  </a:solidFill>
                </a:ln>
                <a:solidFill>
                  <a:schemeClr val="bg1"/>
                </a:solidFill>
                <a:effectLst>
                  <a:outerShdw blurRad="50800" dist="50800" dir="5400000" algn="ctr" rotWithShape="0">
                    <a:schemeClr val="tx1"/>
                  </a:outerShdw>
                </a:effectLst>
              </a:rPr>
              <a:t> voor de volgende vraag</a:t>
            </a:r>
          </a:p>
        </p:txBody>
      </p:sp>
      <p:sp>
        <p:nvSpPr>
          <p:cNvPr id="52" name="Tekstvak 51">
            <a:extLst>
              <a:ext uri="{FF2B5EF4-FFF2-40B4-BE49-F238E27FC236}">
                <a16:creationId xmlns:a16="http://schemas.microsoft.com/office/drawing/2014/main" id="{E793E3C1-ACD5-5418-EBCD-1289A14A905A}"/>
              </a:ext>
            </a:extLst>
          </p:cNvPr>
          <p:cNvSpPr txBox="1"/>
          <p:nvPr/>
        </p:nvSpPr>
        <p:spPr>
          <a:xfrm>
            <a:off x="2735944" y="6305843"/>
            <a:ext cx="672010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50800" dir="5400000" algn="ctr" rotWithShape="0">
                    <a:schemeClr val="tx1"/>
                  </a:outerShdw>
                </a:effectLst>
              </a:rPr>
              <a:t>Klik op de spatiebalk voor het antwoord</a:t>
            </a:r>
          </a:p>
        </p:txBody>
      </p:sp>
      <p:grpSp>
        <p:nvGrpSpPr>
          <p:cNvPr id="2" name="Groep 1">
            <a:extLst>
              <a:ext uri="{FF2B5EF4-FFF2-40B4-BE49-F238E27FC236}">
                <a16:creationId xmlns:a16="http://schemas.microsoft.com/office/drawing/2014/main" id="{19A06ADF-52F1-56E0-6F97-44494F4C1DA7}"/>
              </a:ext>
            </a:extLst>
          </p:cNvPr>
          <p:cNvGrpSpPr/>
          <p:nvPr/>
        </p:nvGrpSpPr>
        <p:grpSpPr>
          <a:xfrm>
            <a:off x="1521847" y="357484"/>
            <a:ext cx="6403668" cy="914400"/>
            <a:chOff x="5638800" y="371006"/>
            <a:chExt cx="6403668" cy="914400"/>
          </a:xfrm>
        </p:grpSpPr>
        <p:pic>
          <p:nvPicPr>
            <p:cNvPr id="4" name="Graphic 3" descr="Verward persoon met effen opvulling">
              <a:extLst>
                <a:ext uri="{FF2B5EF4-FFF2-40B4-BE49-F238E27FC236}">
                  <a16:creationId xmlns:a16="http://schemas.microsoft.com/office/drawing/2014/main" id="{AF484D6A-FFC9-FA52-99EF-FF14CF0580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28068" y="371006"/>
              <a:ext cx="914400" cy="914400"/>
            </a:xfrm>
            <a:prstGeom prst="rect">
              <a:avLst/>
            </a:prstGeom>
            <a:effectLst>
              <a:outerShdw blurRad="50800" dist="38100" dir="2700000" algn="tl" rotWithShape="0">
                <a:prstClr val="black">
                  <a:alpha val="40000"/>
                </a:prstClr>
              </a:outerShdw>
            </a:effectLst>
          </p:spPr>
        </p:pic>
        <p:pic>
          <p:nvPicPr>
            <p:cNvPr id="5" name="Graphic 4" descr="Vraagteken met effen opvulling">
              <a:extLst>
                <a:ext uri="{FF2B5EF4-FFF2-40B4-BE49-F238E27FC236}">
                  <a16:creationId xmlns:a16="http://schemas.microsoft.com/office/drawing/2014/main" id="{E04E7B7B-C59D-FE2B-0B76-A492EA39043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55751" y="371006"/>
              <a:ext cx="914400" cy="914400"/>
            </a:xfrm>
            <a:prstGeom prst="rect">
              <a:avLst/>
            </a:prstGeom>
            <a:effectLst>
              <a:outerShdw blurRad="50800" dist="38100" dir="2700000" algn="tl" rotWithShape="0">
                <a:prstClr val="black">
                  <a:alpha val="40000"/>
                </a:prstClr>
              </a:outerShdw>
            </a:effectLst>
          </p:spPr>
        </p:pic>
        <p:pic>
          <p:nvPicPr>
            <p:cNvPr id="6" name="Graphic 5" descr="Radiomicrofoon met effen opvulling">
              <a:extLst>
                <a:ext uri="{FF2B5EF4-FFF2-40B4-BE49-F238E27FC236}">
                  <a16:creationId xmlns:a16="http://schemas.microsoft.com/office/drawing/2014/main" id="{809DC785-7EB5-1368-EBB3-DE5C63625ED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83434" y="371006"/>
              <a:ext cx="914400" cy="914400"/>
            </a:xfrm>
            <a:prstGeom prst="rect">
              <a:avLst/>
            </a:prstGeom>
            <a:effectLst>
              <a:outerShdw blurRad="50800" dist="38100" dir="2700000" algn="tl" rotWithShape="0">
                <a:prstClr val="black">
                  <a:alpha val="40000"/>
                </a:prstClr>
              </a:outerShdw>
            </a:effectLst>
          </p:spPr>
        </p:pic>
        <p:pic>
          <p:nvPicPr>
            <p:cNvPr id="7" name="Graphic 6" descr="Volume met effen opvulling">
              <a:extLst>
                <a:ext uri="{FF2B5EF4-FFF2-40B4-BE49-F238E27FC236}">
                  <a16:creationId xmlns:a16="http://schemas.microsoft.com/office/drawing/2014/main" id="{A6C0E871-916C-CC50-732C-5293282AB03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38800" y="371006"/>
              <a:ext cx="914400" cy="914400"/>
            </a:xfrm>
            <a:prstGeom prst="rect">
              <a:avLst/>
            </a:prstGeom>
            <a:effectLst>
              <a:outerShdw blurRad="50800" dist="38100" dir="2700000" algn="tl" rotWithShape="0">
                <a:prstClr val="black">
                  <a:alpha val="40000"/>
                </a:prstClr>
              </a:outerShdw>
            </a:effectLst>
          </p:spPr>
        </p:pic>
        <p:pic>
          <p:nvPicPr>
            <p:cNvPr id="8" name="Graphic 7" descr="Hersenen met effen opvulling">
              <a:extLst>
                <a:ext uri="{FF2B5EF4-FFF2-40B4-BE49-F238E27FC236}">
                  <a16:creationId xmlns:a16="http://schemas.microsoft.com/office/drawing/2014/main" id="{FA8755AD-0081-D54E-C554-D99DCF9EC98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011117" y="371006"/>
              <a:ext cx="914400" cy="914400"/>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322540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2000" fill="hold"/>
                                        <p:tgtEl>
                                          <p:spTgt spid="50"/>
                                        </p:tgtEl>
                                        <p:attrNameLst>
                                          <p:attrName>ppt_x</p:attrName>
                                        </p:attrNameLst>
                                      </p:cBhvr>
                                      <p:tavLst>
                                        <p:tav tm="0">
                                          <p:val>
                                            <p:strVal val="#ppt_x"/>
                                          </p:val>
                                        </p:tav>
                                        <p:tav tm="100000">
                                          <p:val>
                                            <p:strVal val="#ppt_x"/>
                                          </p:val>
                                        </p:tav>
                                      </p:tavLst>
                                    </p:anim>
                                    <p:anim calcmode="lin" valueType="num">
                                      <p:cBhvr additive="base">
                                        <p:cTn id="8" dur="2000" fill="hold"/>
                                        <p:tgtEl>
                                          <p:spTgt spid="5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 presetClass="entr" presetSubtype="8" decel="100000" fill="hold" grpId="0" nodeType="after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1000" fill="hold"/>
                                        <p:tgtEl>
                                          <p:spTgt spid="30"/>
                                        </p:tgtEl>
                                        <p:attrNameLst>
                                          <p:attrName>ppt_x</p:attrName>
                                        </p:attrNameLst>
                                      </p:cBhvr>
                                      <p:tavLst>
                                        <p:tav tm="0">
                                          <p:val>
                                            <p:strVal val="0-#ppt_w/2"/>
                                          </p:val>
                                        </p:tav>
                                        <p:tav tm="100000">
                                          <p:val>
                                            <p:strVal val="#ppt_x"/>
                                          </p:val>
                                        </p:tav>
                                      </p:tavLst>
                                    </p:anim>
                                    <p:anim calcmode="lin" valueType="num">
                                      <p:cBhvr additive="base">
                                        <p:cTn id="13" dur="1000" fill="hold"/>
                                        <p:tgtEl>
                                          <p:spTgt spid="30"/>
                                        </p:tgtEl>
                                        <p:attrNameLst>
                                          <p:attrName>ppt_y</p:attrName>
                                        </p:attrNameLst>
                                      </p:cBhvr>
                                      <p:tavLst>
                                        <p:tav tm="0">
                                          <p:val>
                                            <p:strVal val="#ppt_y"/>
                                          </p:val>
                                        </p:tav>
                                        <p:tav tm="100000">
                                          <p:val>
                                            <p:strVal val="#ppt_y"/>
                                          </p:val>
                                        </p:tav>
                                      </p:tavLst>
                                    </p:anim>
                                  </p:childTnLst>
                                </p:cTn>
                              </p:par>
                              <p:par>
                                <p:cTn id="14" presetID="2" presetClass="entr" presetSubtype="8" decel="100000" fill="hold" grpId="0" nodeType="withEffect">
                                  <p:stCondLst>
                                    <p:cond delay="50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1000" fill="hold"/>
                                        <p:tgtEl>
                                          <p:spTgt spid="32"/>
                                        </p:tgtEl>
                                        <p:attrNameLst>
                                          <p:attrName>ppt_x</p:attrName>
                                        </p:attrNameLst>
                                      </p:cBhvr>
                                      <p:tavLst>
                                        <p:tav tm="0">
                                          <p:val>
                                            <p:strVal val="0-#ppt_w/2"/>
                                          </p:val>
                                        </p:tav>
                                        <p:tav tm="100000">
                                          <p:val>
                                            <p:strVal val="#ppt_x"/>
                                          </p:val>
                                        </p:tav>
                                      </p:tavLst>
                                    </p:anim>
                                    <p:anim calcmode="lin" valueType="num">
                                      <p:cBhvr additive="base">
                                        <p:cTn id="17" dur="1000" fill="hold"/>
                                        <p:tgtEl>
                                          <p:spTgt spid="32"/>
                                        </p:tgtEl>
                                        <p:attrNameLst>
                                          <p:attrName>ppt_y</p:attrName>
                                        </p:attrNameLst>
                                      </p:cBhvr>
                                      <p:tavLst>
                                        <p:tav tm="0">
                                          <p:val>
                                            <p:strVal val="#ppt_y"/>
                                          </p:val>
                                        </p:tav>
                                        <p:tav tm="100000">
                                          <p:val>
                                            <p:strVal val="#ppt_y"/>
                                          </p:val>
                                        </p:tav>
                                      </p:tavLst>
                                    </p:anim>
                                  </p:childTnLst>
                                </p:cTn>
                              </p:par>
                              <p:par>
                                <p:cTn id="18" presetID="2" presetClass="entr" presetSubtype="8" decel="100000" fill="hold" grpId="0" nodeType="withEffect">
                                  <p:stCondLst>
                                    <p:cond delay="1000"/>
                                  </p:stCondLst>
                                  <p:childTnLst>
                                    <p:set>
                                      <p:cBhvr>
                                        <p:cTn id="19" dur="1" fill="hold">
                                          <p:stCondLst>
                                            <p:cond delay="0"/>
                                          </p:stCondLst>
                                        </p:cTn>
                                        <p:tgtEl>
                                          <p:spTgt spid="31"/>
                                        </p:tgtEl>
                                        <p:attrNameLst>
                                          <p:attrName>style.visibility</p:attrName>
                                        </p:attrNameLst>
                                      </p:cBhvr>
                                      <p:to>
                                        <p:strVal val="visible"/>
                                      </p:to>
                                    </p:set>
                                    <p:anim calcmode="lin" valueType="num">
                                      <p:cBhvr additive="base">
                                        <p:cTn id="20" dur="1000" fill="hold"/>
                                        <p:tgtEl>
                                          <p:spTgt spid="31"/>
                                        </p:tgtEl>
                                        <p:attrNameLst>
                                          <p:attrName>ppt_x</p:attrName>
                                        </p:attrNameLst>
                                      </p:cBhvr>
                                      <p:tavLst>
                                        <p:tav tm="0">
                                          <p:val>
                                            <p:strVal val="0-#ppt_w/2"/>
                                          </p:val>
                                        </p:tav>
                                        <p:tav tm="100000">
                                          <p:val>
                                            <p:strVal val="#ppt_x"/>
                                          </p:val>
                                        </p:tav>
                                      </p:tavLst>
                                    </p:anim>
                                    <p:anim calcmode="lin" valueType="num">
                                      <p:cBhvr additive="base">
                                        <p:cTn id="21" dur="1000" fill="hold"/>
                                        <p:tgtEl>
                                          <p:spTgt spid="31"/>
                                        </p:tgtEl>
                                        <p:attrNameLst>
                                          <p:attrName>ppt_y</p:attrName>
                                        </p:attrNameLst>
                                      </p:cBhvr>
                                      <p:tavLst>
                                        <p:tav tm="0">
                                          <p:val>
                                            <p:strVal val="#ppt_y"/>
                                          </p:val>
                                        </p:tav>
                                        <p:tav tm="100000">
                                          <p:val>
                                            <p:strVal val="#ppt_y"/>
                                          </p:val>
                                        </p:tav>
                                      </p:tavLst>
                                    </p:anim>
                                  </p:childTnLst>
                                </p:cTn>
                              </p:par>
                              <p:par>
                                <p:cTn id="22" presetID="2" presetClass="entr" presetSubtype="8" decel="10000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1000" fill="hold"/>
                                        <p:tgtEl>
                                          <p:spTgt spid="33"/>
                                        </p:tgtEl>
                                        <p:attrNameLst>
                                          <p:attrName>ppt_x</p:attrName>
                                        </p:attrNameLst>
                                      </p:cBhvr>
                                      <p:tavLst>
                                        <p:tav tm="0">
                                          <p:val>
                                            <p:strVal val="0-#ppt_w/2"/>
                                          </p:val>
                                        </p:tav>
                                        <p:tav tm="100000">
                                          <p:val>
                                            <p:strVal val="#ppt_x"/>
                                          </p:val>
                                        </p:tav>
                                      </p:tavLst>
                                    </p:anim>
                                    <p:anim calcmode="lin" valueType="num">
                                      <p:cBhvr additive="base">
                                        <p:cTn id="25" dur="1000" fill="hold"/>
                                        <p:tgtEl>
                                          <p:spTgt spid="33"/>
                                        </p:tgtEl>
                                        <p:attrNameLst>
                                          <p:attrName>ppt_y</p:attrName>
                                        </p:attrNameLst>
                                      </p:cBhvr>
                                      <p:tavLst>
                                        <p:tav tm="0">
                                          <p:val>
                                            <p:strVal val="#ppt_y"/>
                                          </p:val>
                                        </p:tav>
                                        <p:tav tm="100000">
                                          <p:val>
                                            <p:strVal val="#ppt_y"/>
                                          </p:val>
                                        </p:tav>
                                      </p:tavLst>
                                    </p:anim>
                                  </p:childTnLst>
                                </p:cTn>
                              </p:par>
                            </p:childTnLst>
                          </p:cTn>
                        </p:par>
                        <p:par>
                          <p:cTn id="26" fill="hold">
                            <p:stCondLst>
                              <p:cond delay="4500"/>
                            </p:stCondLst>
                            <p:childTnLst>
                              <p:par>
                                <p:cTn id="27" presetID="10" presetClass="entr" presetSubtype="0" fill="hold" grpId="0" nodeType="afterEffect">
                                  <p:stCondLst>
                                    <p:cond delay="3000"/>
                                  </p:stCondLst>
                                  <p:childTnLst>
                                    <p:set>
                                      <p:cBhvr>
                                        <p:cTn id="28" dur="1" fill="hold">
                                          <p:stCondLst>
                                            <p:cond delay="0"/>
                                          </p:stCondLst>
                                        </p:cTn>
                                        <p:tgtEl>
                                          <p:spTgt spid="52"/>
                                        </p:tgtEl>
                                        <p:attrNameLst>
                                          <p:attrName>style.visibility</p:attrName>
                                        </p:attrNameLst>
                                      </p:cBhvr>
                                      <p:to>
                                        <p:strVal val="visible"/>
                                      </p:to>
                                    </p:set>
                                    <p:animEffect transition="in" filter="fade">
                                      <p:cBhvr>
                                        <p:cTn id="29" dur="500"/>
                                        <p:tgtEl>
                                          <p:spTgt spid="52"/>
                                        </p:tgtEl>
                                      </p:cBhvr>
                                    </p:animEffect>
                                  </p:childTnLst>
                                </p:cTn>
                              </p:par>
                              <p:par>
                                <p:cTn id="30" presetID="26" presetClass="emph" presetSubtype="0" repeatCount="indefinite" fill="hold" grpId="1" nodeType="withEffect">
                                  <p:stCondLst>
                                    <p:cond delay="0"/>
                                  </p:stCondLst>
                                  <p:childTnLst>
                                    <p:animEffect transition="out" filter="fade">
                                      <p:cBhvr>
                                        <p:cTn id="31" dur="1500" tmFilter="0, 0; .2, .5; .8, .5; 1, 0"/>
                                        <p:tgtEl>
                                          <p:spTgt spid="52"/>
                                        </p:tgtEl>
                                      </p:cBhvr>
                                    </p:animEffect>
                                    <p:animScale>
                                      <p:cBhvr>
                                        <p:cTn id="32" dur="750" autoRev="1" fill="hold"/>
                                        <p:tgtEl>
                                          <p:spTgt spid="52"/>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2" nodeType="clickEffect">
                                  <p:stCondLst>
                                    <p:cond delay="0"/>
                                  </p:stCondLst>
                                  <p:childTnLst>
                                    <p:animEffect transition="out" filter="fade">
                                      <p:cBhvr>
                                        <p:cTn id="36" dur="500"/>
                                        <p:tgtEl>
                                          <p:spTgt spid="52"/>
                                        </p:tgtEl>
                                      </p:cBhvr>
                                    </p:animEffect>
                                    <p:set>
                                      <p:cBhvr>
                                        <p:cTn id="37" dur="1" fill="hold">
                                          <p:stCondLst>
                                            <p:cond delay="499"/>
                                          </p:stCondLst>
                                        </p:cTn>
                                        <p:tgtEl>
                                          <p:spTgt spid="52"/>
                                        </p:tgtEl>
                                        <p:attrNameLst>
                                          <p:attrName>style.visibility</p:attrName>
                                        </p:attrNameLst>
                                      </p:cBhvr>
                                      <p:to>
                                        <p:strVal val="hidden"/>
                                      </p:to>
                                    </p:set>
                                  </p:childTnLst>
                                </p:cTn>
                              </p:par>
                            </p:childTnLst>
                          </p:cTn>
                        </p:par>
                        <p:par>
                          <p:cTn id="38" fill="hold">
                            <p:stCondLst>
                              <p:cond delay="500"/>
                            </p:stCondLst>
                            <p:childTnLst>
                              <p:par>
                                <p:cTn id="39" presetID="1" presetClass="emph" presetSubtype="2" fill="hold" nodeType="afterEffect">
                                  <p:stCondLst>
                                    <p:cond delay="0"/>
                                  </p:stCondLst>
                                  <p:childTnLst>
                                    <p:animClr clrSpc="rgb" dir="cw">
                                      <p:cBhvr>
                                        <p:cTn id="40" dur="1000" fill="hold"/>
                                        <p:tgtEl>
                                          <p:spTgt spid="30"/>
                                        </p:tgtEl>
                                        <p:attrNameLst>
                                          <p:attrName>fillcolor</p:attrName>
                                        </p:attrNameLst>
                                      </p:cBhvr>
                                      <p:to>
                                        <a:srgbClr val="FF0000"/>
                                      </p:to>
                                    </p:animClr>
                                    <p:set>
                                      <p:cBhvr>
                                        <p:cTn id="41" dur="1000" fill="hold"/>
                                        <p:tgtEl>
                                          <p:spTgt spid="30"/>
                                        </p:tgtEl>
                                        <p:attrNameLst>
                                          <p:attrName>fill.type</p:attrName>
                                        </p:attrNameLst>
                                      </p:cBhvr>
                                      <p:to>
                                        <p:strVal val="solid"/>
                                      </p:to>
                                    </p:set>
                                    <p:set>
                                      <p:cBhvr>
                                        <p:cTn id="42" dur="1000" fill="hold"/>
                                        <p:tgtEl>
                                          <p:spTgt spid="30"/>
                                        </p:tgtEl>
                                        <p:attrNameLst>
                                          <p:attrName>fill.on</p:attrName>
                                        </p:attrNameLst>
                                      </p:cBhvr>
                                      <p:to>
                                        <p:strVal val="true"/>
                                      </p:to>
                                    </p:set>
                                  </p:childTnLst>
                                </p:cTn>
                              </p:par>
                              <p:par>
                                <p:cTn id="43" presetID="1" presetClass="emph" presetSubtype="2" fill="hold" nodeType="withEffect">
                                  <p:stCondLst>
                                    <p:cond delay="0"/>
                                  </p:stCondLst>
                                  <p:childTnLst>
                                    <p:animClr clrSpc="rgb" dir="cw">
                                      <p:cBhvr>
                                        <p:cTn id="44" dur="1000" fill="hold"/>
                                        <p:tgtEl>
                                          <p:spTgt spid="32"/>
                                        </p:tgtEl>
                                        <p:attrNameLst>
                                          <p:attrName>fillcolor</p:attrName>
                                        </p:attrNameLst>
                                      </p:cBhvr>
                                      <p:to>
                                        <a:srgbClr val="33CC33"/>
                                      </p:to>
                                    </p:animClr>
                                    <p:set>
                                      <p:cBhvr>
                                        <p:cTn id="45" dur="1000" fill="hold"/>
                                        <p:tgtEl>
                                          <p:spTgt spid="32"/>
                                        </p:tgtEl>
                                        <p:attrNameLst>
                                          <p:attrName>fill.type</p:attrName>
                                        </p:attrNameLst>
                                      </p:cBhvr>
                                      <p:to>
                                        <p:strVal val="solid"/>
                                      </p:to>
                                    </p:set>
                                    <p:set>
                                      <p:cBhvr>
                                        <p:cTn id="46" dur="1000" fill="hold"/>
                                        <p:tgtEl>
                                          <p:spTgt spid="32"/>
                                        </p:tgtEl>
                                        <p:attrNameLst>
                                          <p:attrName>fill.on</p:attrName>
                                        </p:attrNameLst>
                                      </p:cBhvr>
                                      <p:to>
                                        <p:strVal val="true"/>
                                      </p:to>
                                    </p:set>
                                  </p:childTnLst>
                                </p:cTn>
                              </p:par>
                              <p:par>
                                <p:cTn id="47" presetID="1" presetClass="emph" presetSubtype="2" fill="hold" nodeType="withEffect">
                                  <p:stCondLst>
                                    <p:cond delay="0"/>
                                  </p:stCondLst>
                                  <p:childTnLst>
                                    <p:animClr clrSpc="rgb" dir="cw">
                                      <p:cBhvr>
                                        <p:cTn id="48" dur="1000" fill="hold"/>
                                        <p:tgtEl>
                                          <p:spTgt spid="31"/>
                                        </p:tgtEl>
                                        <p:attrNameLst>
                                          <p:attrName>fillcolor</p:attrName>
                                        </p:attrNameLst>
                                      </p:cBhvr>
                                      <p:to>
                                        <a:srgbClr val="FF0000"/>
                                      </p:to>
                                    </p:animClr>
                                    <p:set>
                                      <p:cBhvr>
                                        <p:cTn id="49" dur="1000" fill="hold"/>
                                        <p:tgtEl>
                                          <p:spTgt spid="31"/>
                                        </p:tgtEl>
                                        <p:attrNameLst>
                                          <p:attrName>fill.type</p:attrName>
                                        </p:attrNameLst>
                                      </p:cBhvr>
                                      <p:to>
                                        <p:strVal val="solid"/>
                                      </p:to>
                                    </p:set>
                                    <p:set>
                                      <p:cBhvr>
                                        <p:cTn id="50" dur="1000" fill="hold"/>
                                        <p:tgtEl>
                                          <p:spTgt spid="31"/>
                                        </p:tgtEl>
                                        <p:attrNameLst>
                                          <p:attrName>fill.on</p:attrName>
                                        </p:attrNameLst>
                                      </p:cBhvr>
                                      <p:to>
                                        <p:strVal val="true"/>
                                      </p:to>
                                    </p:set>
                                  </p:childTnLst>
                                </p:cTn>
                              </p:par>
                              <p:par>
                                <p:cTn id="51" presetID="1" presetClass="emph" presetSubtype="2" fill="hold" nodeType="withEffect">
                                  <p:stCondLst>
                                    <p:cond delay="0"/>
                                  </p:stCondLst>
                                  <p:childTnLst>
                                    <p:animClr clrSpc="rgb" dir="cw">
                                      <p:cBhvr>
                                        <p:cTn id="52" dur="1000" fill="hold"/>
                                        <p:tgtEl>
                                          <p:spTgt spid="33"/>
                                        </p:tgtEl>
                                        <p:attrNameLst>
                                          <p:attrName>fillcolor</p:attrName>
                                        </p:attrNameLst>
                                      </p:cBhvr>
                                      <p:to>
                                        <a:srgbClr val="FF0000"/>
                                      </p:to>
                                    </p:animClr>
                                    <p:set>
                                      <p:cBhvr>
                                        <p:cTn id="53" dur="1000" fill="hold"/>
                                        <p:tgtEl>
                                          <p:spTgt spid="33"/>
                                        </p:tgtEl>
                                        <p:attrNameLst>
                                          <p:attrName>fill.type</p:attrName>
                                        </p:attrNameLst>
                                      </p:cBhvr>
                                      <p:to>
                                        <p:strVal val="solid"/>
                                      </p:to>
                                    </p:set>
                                    <p:set>
                                      <p:cBhvr>
                                        <p:cTn id="54" dur="1000" fill="hold"/>
                                        <p:tgtEl>
                                          <p:spTgt spid="33"/>
                                        </p:tgtEl>
                                        <p:attrNameLst>
                                          <p:attrName>fill.on</p:attrName>
                                        </p:attrNameLst>
                                      </p:cBhvr>
                                      <p:to>
                                        <p:strVal val="true"/>
                                      </p:to>
                                    </p:set>
                                  </p:childTnLst>
                                </p:cTn>
                              </p:par>
                              <p:par>
                                <p:cTn id="55" presetID="10" presetClass="entr" presetSubtype="0" fill="hold" grpId="0" nodeType="with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fade">
                                      <p:cBhvr>
                                        <p:cTn id="57" dur="500"/>
                                        <p:tgtEl>
                                          <p:spTgt spid="49"/>
                                        </p:tgtEl>
                                      </p:cBhvr>
                                    </p:animEffect>
                                  </p:childTnLst>
                                </p:cTn>
                              </p:par>
                            </p:childTnLst>
                          </p:cTn>
                        </p:par>
                        <p:par>
                          <p:cTn id="58" fill="hold">
                            <p:stCondLst>
                              <p:cond delay="1500"/>
                            </p:stCondLst>
                            <p:childTnLst>
                              <p:par>
                                <p:cTn id="59" presetID="10" presetClass="entr" presetSubtype="0" fill="hold" grpId="0" nodeType="after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fade">
                                      <p:cBhvr>
                                        <p:cTn id="61" dur="500"/>
                                        <p:tgtEl>
                                          <p:spTgt spid="51"/>
                                        </p:tgtEl>
                                      </p:cBhvr>
                                    </p:animEffect>
                                  </p:childTnLst>
                                </p:cTn>
                              </p:par>
                              <p:par>
                                <p:cTn id="62" presetID="26" presetClass="emph" presetSubtype="0" repeatCount="indefinite" fill="hold" grpId="1" nodeType="withEffect">
                                  <p:stCondLst>
                                    <p:cond delay="0"/>
                                  </p:stCondLst>
                                  <p:childTnLst>
                                    <p:animEffect transition="out" filter="fade">
                                      <p:cBhvr>
                                        <p:cTn id="63" dur="1500" tmFilter="0, 0; .2, .5; .8, .5; 1, 0"/>
                                        <p:tgtEl>
                                          <p:spTgt spid="51"/>
                                        </p:tgtEl>
                                      </p:cBhvr>
                                    </p:animEffect>
                                    <p:animScale>
                                      <p:cBhvr>
                                        <p:cTn id="64" dur="750" autoRev="1" fill="hold"/>
                                        <p:tgtEl>
                                          <p:spTgt spid="5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0" grpId="0" animBg="1"/>
      <p:bldP spid="31" grpId="0" animBg="1"/>
      <p:bldP spid="49" grpId="0"/>
      <p:bldP spid="51" grpId="0"/>
      <p:bldP spid="51" grpId="1"/>
      <p:bldP spid="52" grpId="0"/>
      <p:bldP spid="52" grpId="1"/>
      <p:bldP spid="52"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Pijl: vijfhoek 31">
            <a:extLst>
              <a:ext uri="{FF2B5EF4-FFF2-40B4-BE49-F238E27FC236}">
                <a16:creationId xmlns:a16="http://schemas.microsoft.com/office/drawing/2014/main" id="{A12D73BA-EEFC-8D12-87EC-040F475BB3BF}"/>
              </a:ext>
            </a:extLst>
          </p:cNvPr>
          <p:cNvSpPr/>
          <p:nvPr/>
        </p:nvSpPr>
        <p:spPr>
          <a:xfrm>
            <a:off x="7404498" y="3908418"/>
            <a:ext cx="4001104" cy="708890"/>
          </a:xfrm>
          <a:prstGeom prst="homePlate">
            <a:avLst>
              <a:gd name="adj" fmla="val 36957"/>
            </a:avLst>
          </a:prstGeom>
          <a:solidFill>
            <a:schemeClr val="accent6">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err="1"/>
              <a:t>Disappear</a:t>
            </a:r>
            <a:r>
              <a:rPr lang="nl-NL" sz="2000" dirty="0"/>
              <a:t> – 50 Cent</a:t>
            </a:r>
          </a:p>
        </p:txBody>
      </p:sp>
      <p:sp>
        <p:nvSpPr>
          <p:cNvPr id="33" name="Pijl: vijfhoek 32">
            <a:extLst>
              <a:ext uri="{FF2B5EF4-FFF2-40B4-BE49-F238E27FC236}">
                <a16:creationId xmlns:a16="http://schemas.microsoft.com/office/drawing/2014/main" id="{296D3209-1C74-D272-CA8D-ECF767D4DD9C}"/>
              </a:ext>
            </a:extLst>
          </p:cNvPr>
          <p:cNvSpPr/>
          <p:nvPr/>
        </p:nvSpPr>
        <p:spPr>
          <a:xfrm>
            <a:off x="7423067" y="5334426"/>
            <a:ext cx="4001104" cy="708890"/>
          </a:xfrm>
          <a:prstGeom prst="homePlate">
            <a:avLst>
              <a:gd name="adj" fmla="val 36957"/>
            </a:avLst>
          </a:prstGeom>
          <a:solidFill>
            <a:schemeClr val="accent6">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a:t>21 </a:t>
            </a:r>
            <a:r>
              <a:rPr lang="nl-NL" sz="2000" dirty="0" err="1"/>
              <a:t>Questions</a:t>
            </a:r>
            <a:r>
              <a:rPr lang="nl-NL" sz="2000" dirty="0"/>
              <a:t> – 50 Cent</a:t>
            </a:r>
          </a:p>
        </p:txBody>
      </p:sp>
      <p:pic>
        <p:nvPicPr>
          <p:cNvPr id="27" name="Afbeelding 26">
            <a:extLst>
              <a:ext uri="{FF2B5EF4-FFF2-40B4-BE49-F238E27FC236}">
                <a16:creationId xmlns:a16="http://schemas.microsoft.com/office/drawing/2014/main" id="{381699B8-77C0-AB9B-56C2-45201020C672}"/>
              </a:ext>
            </a:extLst>
          </p:cNvPr>
          <p:cNvPicPr>
            <a:picLocks noChangeAspect="1"/>
          </p:cNvPicPr>
          <p:nvPr/>
        </p:nvPicPr>
        <p:blipFill>
          <a:blip r:embed="rId5">
            <a:extLst>
              <a:ext uri="{28A0092B-C50C-407E-A947-70E740481C1C}">
                <a14:useLocalDpi xmlns:a14="http://schemas.microsoft.com/office/drawing/2010/main" val="0"/>
              </a:ext>
            </a:extLst>
          </a:blip>
          <a:srcRect l="219" r="219"/>
          <a:stretch/>
        </p:blipFill>
        <p:spPr>
          <a:xfrm>
            <a:off x="1" y="0"/>
            <a:ext cx="7216589" cy="6858000"/>
          </a:xfrm>
          <a:custGeom>
            <a:avLst/>
            <a:gdLst>
              <a:gd name="csX0" fmla="*/ 0 w 6097342"/>
              <a:gd name="csY0" fmla="*/ 0 h 6858000"/>
              <a:gd name="csX1" fmla="*/ 6097342 w 6097342"/>
              <a:gd name="csY1" fmla="*/ 0 h 6858000"/>
              <a:gd name="csX2" fmla="*/ 6097342 w 6097342"/>
              <a:gd name="csY2" fmla="*/ 6858000 h 6858000"/>
              <a:gd name="csX3" fmla="*/ 0 w 6097342"/>
              <a:gd name="csY3" fmla="*/ 6858000 h 6858000"/>
            </a:gdLst>
            <a:ahLst/>
            <a:cxnLst>
              <a:cxn ang="0">
                <a:pos x="csX0" y="csY0"/>
              </a:cxn>
              <a:cxn ang="0">
                <a:pos x="csX1" y="csY1"/>
              </a:cxn>
              <a:cxn ang="0">
                <a:pos x="csX2" y="csY2"/>
              </a:cxn>
              <a:cxn ang="0">
                <a:pos x="csX3" y="csY3"/>
              </a:cxn>
            </a:cxnLst>
            <a:rect l="l" t="t" r="r" b="b"/>
            <a:pathLst>
              <a:path w="6097342" h="6858000">
                <a:moveTo>
                  <a:pt x="0" y="0"/>
                </a:moveTo>
                <a:lnTo>
                  <a:pt x="6097342" y="0"/>
                </a:lnTo>
                <a:lnTo>
                  <a:pt x="6097342" y="6858000"/>
                </a:lnTo>
                <a:lnTo>
                  <a:pt x="0" y="6858000"/>
                </a:lnTo>
                <a:close/>
              </a:path>
            </a:pathLst>
          </a:custGeom>
        </p:spPr>
      </p:pic>
      <p:sp>
        <p:nvSpPr>
          <p:cNvPr id="30" name="Pijl: vijfhoek 29">
            <a:extLst>
              <a:ext uri="{FF2B5EF4-FFF2-40B4-BE49-F238E27FC236}">
                <a16:creationId xmlns:a16="http://schemas.microsoft.com/office/drawing/2014/main" id="{3060D032-C961-7F78-AD2A-14895F8A8310}"/>
              </a:ext>
            </a:extLst>
          </p:cNvPr>
          <p:cNvSpPr/>
          <p:nvPr/>
        </p:nvSpPr>
        <p:spPr>
          <a:xfrm>
            <a:off x="1129570" y="3908418"/>
            <a:ext cx="4001104" cy="708890"/>
          </a:xfrm>
          <a:prstGeom prst="homePlate">
            <a:avLst>
              <a:gd name="adj" fmla="val 36957"/>
            </a:avLst>
          </a:prstGeom>
          <a:solidFill>
            <a:schemeClr val="accent6">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a:t>It’s Easy – 50 Cent</a:t>
            </a:r>
          </a:p>
        </p:txBody>
      </p:sp>
      <p:sp>
        <p:nvSpPr>
          <p:cNvPr id="31" name="Pijl: vijfhoek 30">
            <a:extLst>
              <a:ext uri="{FF2B5EF4-FFF2-40B4-BE49-F238E27FC236}">
                <a16:creationId xmlns:a16="http://schemas.microsoft.com/office/drawing/2014/main" id="{63344989-E891-6C94-6094-4CB6210E38BE}"/>
              </a:ext>
            </a:extLst>
          </p:cNvPr>
          <p:cNvSpPr/>
          <p:nvPr/>
        </p:nvSpPr>
        <p:spPr>
          <a:xfrm>
            <a:off x="1148139" y="5334426"/>
            <a:ext cx="4001104" cy="708890"/>
          </a:xfrm>
          <a:prstGeom prst="homePlate">
            <a:avLst>
              <a:gd name="adj" fmla="val 36957"/>
            </a:avLst>
          </a:prstGeom>
          <a:solidFill>
            <a:schemeClr val="accent6">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err="1"/>
              <a:t>Would</a:t>
            </a:r>
            <a:r>
              <a:rPr lang="nl-NL" sz="2000" dirty="0"/>
              <a:t> </a:t>
            </a:r>
            <a:r>
              <a:rPr lang="nl-NL" sz="2000" dirty="0" err="1"/>
              <a:t>You</a:t>
            </a:r>
            <a:r>
              <a:rPr lang="nl-NL" sz="2000" dirty="0"/>
              <a:t> Love Me – </a:t>
            </a:r>
          </a:p>
          <a:p>
            <a:pPr algn="ctr"/>
            <a:r>
              <a:rPr lang="nl-NL" sz="2000" dirty="0"/>
              <a:t>50 Cent</a:t>
            </a:r>
          </a:p>
        </p:txBody>
      </p:sp>
      <p:pic>
        <p:nvPicPr>
          <p:cNvPr id="21" name="Afbeelding 20">
            <a:extLst>
              <a:ext uri="{FF2B5EF4-FFF2-40B4-BE49-F238E27FC236}">
                <a16:creationId xmlns:a16="http://schemas.microsoft.com/office/drawing/2014/main" id="{4C8189C0-5AAD-6071-2187-E11DC69A23A1}"/>
              </a:ext>
            </a:extLst>
          </p:cNvPr>
          <p:cNvPicPr>
            <a:picLocks noChangeAspect="1"/>
          </p:cNvPicPr>
          <p:nvPr/>
        </p:nvPicPr>
        <p:blipFill>
          <a:blip r:embed="rId6">
            <a:extLst>
              <a:ext uri="{28A0092B-C50C-407E-A947-70E740481C1C}">
                <a14:useLocalDpi xmlns:a14="http://schemas.microsoft.com/office/drawing/2010/main" val="0"/>
              </a:ext>
            </a:extLst>
          </a:blip>
          <a:srcRect r="92276"/>
          <a:stretch>
            <a:fillRect/>
          </a:stretch>
        </p:blipFill>
        <p:spPr>
          <a:xfrm>
            <a:off x="-1" y="25121"/>
            <a:ext cx="941662" cy="6832879"/>
          </a:xfrm>
          <a:prstGeom prst="rect">
            <a:avLst/>
          </a:prstGeom>
        </p:spPr>
      </p:pic>
      <p:grpSp>
        <p:nvGrpSpPr>
          <p:cNvPr id="50" name="Groep 49">
            <a:extLst>
              <a:ext uri="{FF2B5EF4-FFF2-40B4-BE49-F238E27FC236}">
                <a16:creationId xmlns:a16="http://schemas.microsoft.com/office/drawing/2014/main" id="{67E05EA5-60E8-C749-F1C0-62983F118A7B}"/>
              </a:ext>
            </a:extLst>
          </p:cNvPr>
          <p:cNvGrpSpPr/>
          <p:nvPr/>
        </p:nvGrpSpPr>
        <p:grpSpPr>
          <a:xfrm>
            <a:off x="-1" y="-672647"/>
            <a:ext cx="12192000" cy="4192855"/>
            <a:chOff x="-1" y="-672647"/>
            <a:chExt cx="12192000" cy="4192855"/>
          </a:xfrm>
        </p:grpSpPr>
        <p:sp>
          <p:nvSpPr>
            <p:cNvPr id="46" name="Rechthoek 45">
              <a:extLst>
                <a:ext uri="{FF2B5EF4-FFF2-40B4-BE49-F238E27FC236}">
                  <a16:creationId xmlns:a16="http://schemas.microsoft.com/office/drawing/2014/main" id="{9F1295DA-9579-720E-E5F9-311590C01924}"/>
                </a:ext>
              </a:extLst>
            </p:cNvPr>
            <p:cNvSpPr/>
            <p:nvPr/>
          </p:nvSpPr>
          <p:spPr>
            <a:xfrm>
              <a:off x="-1" y="-672647"/>
              <a:ext cx="12192000" cy="4192855"/>
            </a:xfrm>
            <a:prstGeom prst="rect">
              <a:avLst/>
            </a:prstGeom>
            <a:solidFill>
              <a:schemeClr val="accent6">
                <a:lumMod val="20000"/>
                <a:lumOff val="8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7" name="Tekstvak 46">
              <a:extLst>
                <a:ext uri="{FF2B5EF4-FFF2-40B4-BE49-F238E27FC236}">
                  <a16:creationId xmlns:a16="http://schemas.microsoft.com/office/drawing/2014/main" id="{4EDFDEBD-C31F-9690-EE10-5CC728205121}"/>
                </a:ext>
              </a:extLst>
            </p:cNvPr>
            <p:cNvSpPr txBox="1"/>
            <p:nvPr/>
          </p:nvSpPr>
          <p:spPr>
            <a:xfrm>
              <a:off x="355475" y="1864446"/>
              <a:ext cx="2959465" cy="646331"/>
            </a:xfrm>
            <a:prstGeom prst="rect">
              <a:avLst/>
            </a:prstGeom>
            <a:noFill/>
          </p:spPr>
          <p:txBody>
            <a:bodyPr wrap="none" rtlCol="0">
              <a:spAutoFit/>
            </a:bodyPr>
            <a:lstStyle/>
            <a:p>
              <a:r>
                <a:rPr lang="nl-NL" sz="3600" dirty="0">
                  <a:ln>
                    <a:solidFill>
                      <a:schemeClr val="bg1"/>
                    </a:solidFill>
                  </a:ln>
                  <a:solidFill>
                    <a:schemeClr val="bg1"/>
                  </a:solidFill>
                  <a:effectLst>
                    <a:outerShdw blurRad="50800" dist="38100" dir="2700000" algn="tl" rotWithShape="0">
                      <a:prstClr val="black">
                        <a:alpha val="40000"/>
                      </a:prstClr>
                    </a:outerShdw>
                  </a:effectLst>
                </a:rPr>
                <a:t>Muziekronde</a:t>
              </a:r>
              <a:endParaRPr lang="nl-NL" sz="2400" dirty="0">
                <a:ln>
                  <a:solidFill>
                    <a:schemeClr val="bg1"/>
                  </a:solidFill>
                </a:ln>
                <a:solidFill>
                  <a:schemeClr val="bg1"/>
                </a:solidFill>
                <a:effectLst>
                  <a:outerShdw blurRad="50800" dist="38100" dir="2700000" algn="tl" rotWithShape="0">
                    <a:prstClr val="black">
                      <a:alpha val="40000"/>
                    </a:prstClr>
                  </a:outerShdw>
                </a:effectLst>
              </a:endParaRPr>
            </a:p>
          </p:txBody>
        </p:sp>
        <p:sp>
          <p:nvSpPr>
            <p:cNvPr id="48" name="Tekstvak 47">
              <a:extLst>
                <a:ext uri="{FF2B5EF4-FFF2-40B4-BE49-F238E27FC236}">
                  <a16:creationId xmlns:a16="http://schemas.microsoft.com/office/drawing/2014/main" id="{B9BDA518-ABED-D3B1-E394-73AA6D25C911}"/>
                </a:ext>
              </a:extLst>
            </p:cNvPr>
            <p:cNvSpPr txBox="1"/>
            <p:nvPr/>
          </p:nvSpPr>
          <p:spPr>
            <a:xfrm>
              <a:off x="355475" y="2706302"/>
              <a:ext cx="8016938" cy="461665"/>
            </a:xfrm>
            <a:prstGeom prst="rect">
              <a:avLst/>
            </a:prstGeom>
            <a:noFill/>
            <a:ln>
              <a:noFill/>
            </a:ln>
            <a:effectLst/>
          </p:spPr>
          <p:txBody>
            <a:bodyPr wrap="none" rtlCol="0">
              <a:spAutoFit/>
            </a:bodyPr>
            <a:lstStyle/>
            <a:p>
              <a:r>
                <a:rPr lang="nl-NL" sz="2400" dirty="0">
                  <a:ln>
                    <a:solidFill>
                      <a:schemeClr val="bg1"/>
                    </a:solidFill>
                  </a:ln>
                  <a:solidFill>
                    <a:schemeClr val="bg1"/>
                  </a:solidFill>
                  <a:effectLst>
                    <a:outerShdw blurRad="50800" dist="38100" dir="2700000" algn="tl" rotWithShape="0">
                      <a:prstClr val="black">
                        <a:alpha val="40000"/>
                      </a:prstClr>
                    </a:outerShdw>
                  </a:effectLst>
                </a:rPr>
                <a:t>Hoe heet dit nummer + van welke artiest is dit nummer?</a:t>
              </a:r>
            </a:p>
          </p:txBody>
        </p:sp>
      </p:grpSp>
      <p:grpSp>
        <p:nvGrpSpPr>
          <p:cNvPr id="11" name="Groep 10">
            <a:extLst>
              <a:ext uri="{FF2B5EF4-FFF2-40B4-BE49-F238E27FC236}">
                <a16:creationId xmlns:a16="http://schemas.microsoft.com/office/drawing/2014/main" id="{200204A5-8461-32B3-1FF4-AADBDC83E5B7}"/>
              </a:ext>
            </a:extLst>
          </p:cNvPr>
          <p:cNvGrpSpPr/>
          <p:nvPr/>
        </p:nvGrpSpPr>
        <p:grpSpPr>
          <a:xfrm>
            <a:off x="577424" y="3677076"/>
            <a:ext cx="894008" cy="1173162"/>
            <a:chOff x="4038600" y="2973457"/>
            <a:chExt cx="774700" cy="1041400"/>
          </a:xfrm>
        </p:grpSpPr>
        <p:sp>
          <p:nvSpPr>
            <p:cNvPr id="10" name="Rechthoek: afgeronde hoeken 9">
              <a:extLst>
                <a:ext uri="{FF2B5EF4-FFF2-40B4-BE49-F238E27FC236}">
                  <a16:creationId xmlns:a16="http://schemas.microsoft.com/office/drawing/2014/main" id="{0E8A7E24-EE8B-CD17-D7DC-2C669C8D3ABC}"/>
                </a:ext>
              </a:extLst>
            </p:cNvPr>
            <p:cNvSpPr/>
            <p:nvPr/>
          </p:nvSpPr>
          <p:spPr>
            <a:xfrm>
              <a:off x="4038600" y="2973457"/>
              <a:ext cx="774700" cy="1041400"/>
            </a:xfrm>
            <a:prstGeom prst="roundRect">
              <a:avLst>
                <a:gd name="adj" fmla="val 50000"/>
              </a:avLst>
            </a:prstGeom>
            <a:solidFill>
              <a:schemeClr val="accent6"/>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3" name="Tekstvak 2">
              <a:extLst>
                <a:ext uri="{FF2B5EF4-FFF2-40B4-BE49-F238E27FC236}">
                  <a16:creationId xmlns:a16="http://schemas.microsoft.com/office/drawing/2014/main" id="{37031905-144E-A409-9FB5-9A51C8D55C0D}"/>
                </a:ext>
              </a:extLst>
            </p:cNvPr>
            <p:cNvSpPr txBox="1"/>
            <p:nvPr/>
          </p:nvSpPr>
          <p:spPr>
            <a:xfrm>
              <a:off x="4163698" y="2973457"/>
              <a:ext cx="524503" cy="1041400"/>
            </a:xfrm>
            <a:prstGeom prst="rect">
              <a:avLst/>
            </a:prstGeom>
            <a:noFill/>
          </p:spPr>
          <p:txBody>
            <a:bodyPr wrap="square" rtlCol="0" anchor="ctr" anchorCtr="1">
              <a:noAutofit/>
            </a:bodyPr>
            <a:lstStyle/>
            <a:p>
              <a:pPr algn="ctr"/>
              <a:r>
                <a:rPr lang="nl-NL" sz="6000" dirty="0">
                  <a:solidFill>
                    <a:schemeClr val="bg1"/>
                  </a:solidFill>
                </a:rPr>
                <a:t>A</a:t>
              </a:r>
            </a:p>
          </p:txBody>
        </p:sp>
      </p:grpSp>
      <p:grpSp>
        <p:nvGrpSpPr>
          <p:cNvPr id="12" name="Groep 11">
            <a:extLst>
              <a:ext uri="{FF2B5EF4-FFF2-40B4-BE49-F238E27FC236}">
                <a16:creationId xmlns:a16="http://schemas.microsoft.com/office/drawing/2014/main" id="{AD4A692F-3E7B-12A8-B419-31868CA998BD}"/>
              </a:ext>
            </a:extLst>
          </p:cNvPr>
          <p:cNvGrpSpPr/>
          <p:nvPr/>
        </p:nvGrpSpPr>
        <p:grpSpPr>
          <a:xfrm>
            <a:off x="6673424" y="3677076"/>
            <a:ext cx="894008" cy="1173162"/>
            <a:chOff x="4038600" y="2973457"/>
            <a:chExt cx="774700" cy="1041400"/>
          </a:xfrm>
        </p:grpSpPr>
        <p:sp>
          <p:nvSpPr>
            <p:cNvPr id="13" name="Rechthoek: afgeronde hoeken 12">
              <a:extLst>
                <a:ext uri="{FF2B5EF4-FFF2-40B4-BE49-F238E27FC236}">
                  <a16:creationId xmlns:a16="http://schemas.microsoft.com/office/drawing/2014/main" id="{95EE43F1-FF01-DEC0-1ED2-1DACFB39B327}"/>
                </a:ext>
              </a:extLst>
            </p:cNvPr>
            <p:cNvSpPr/>
            <p:nvPr/>
          </p:nvSpPr>
          <p:spPr>
            <a:xfrm>
              <a:off x="4038600" y="2973457"/>
              <a:ext cx="774700" cy="1041400"/>
            </a:xfrm>
            <a:prstGeom prst="roundRect">
              <a:avLst>
                <a:gd name="adj" fmla="val 50000"/>
              </a:avLst>
            </a:prstGeom>
            <a:solidFill>
              <a:schemeClr val="accent6"/>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4" name="Tekstvak 13">
              <a:extLst>
                <a:ext uri="{FF2B5EF4-FFF2-40B4-BE49-F238E27FC236}">
                  <a16:creationId xmlns:a16="http://schemas.microsoft.com/office/drawing/2014/main" id="{5C58794B-8A65-1B57-479C-096BD54B6EED}"/>
                </a:ext>
              </a:extLst>
            </p:cNvPr>
            <p:cNvSpPr txBox="1"/>
            <p:nvPr/>
          </p:nvSpPr>
          <p:spPr>
            <a:xfrm>
              <a:off x="4163698" y="2973457"/>
              <a:ext cx="524503" cy="1041400"/>
            </a:xfrm>
            <a:prstGeom prst="rect">
              <a:avLst/>
            </a:prstGeom>
            <a:noFill/>
          </p:spPr>
          <p:txBody>
            <a:bodyPr wrap="square" rtlCol="0" anchor="ctr" anchorCtr="1">
              <a:noAutofit/>
            </a:bodyPr>
            <a:lstStyle/>
            <a:p>
              <a:pPr algn="ctr"/>
              <a:r>
                <a:rPr lang="nl-NL" sz="6000" dirty="0">
                  <a:solidFill>
                    <a:schemeClr val="bg1"/>
                  </a:solidFill>
                </a:rPr>
                <a:t>B</a:t>
              </a:r>
            </a:p>
          </p:txBody>
        </p:sp>
      </p:grpSp>
      <p:grpSp>
        <p:nvGrpSpPr>
          <p:cNvPr id="15" name="Groep 14">
            <a:extLst>
              <a:ext uri="{FF2B5EF4-FFF2-40B4-BE49-F238E27FC236}">
                <a16:creationId xmlns:a16="http://schemas.microsoft.com/office/drawing/2014/main" id="{C3D1477F-4ED8-A51E-662D-DCCEBE104B16}"/>
              </a:ext>
            </a:extLst>
          </p:cNvPr>
          <p:cNvGrpSpPr/>
          <p:nvPr/>
        </p:nvGrpSpPr>
        <p:grpSpPr>
          <a:xfrm>
            <a:off x="594651" y="5103084"/>
            <a:ext cx="894008" cy="1173162"/>
            <a:chOff x="4038600" y="2973457"/>
            <a:chExt cx="774700" cy="1041400"/>
          </a:xfrm>
        </p:grpSpPr>
        <p:sp>
          <p:nvSpPr>
            <p:cNvPr id="16" name="Rechthoek: afgeronde hoeken 15">
              <a:extLst>
                <a:ext uri="{FF2B5EF4-FFF2-40B4-BE49-F238E27FC236}">
                  <a16:creationId xmlns:a16="http://schemas.microsoft.com/office/drawing/2014/main" id="{0516E725-8098-4A88-1E05-FF0E8FDEBD36}"/>
                </a:ext>
              </a:extLst>
            </p:cNvPr>
            <p:cNvSpPr/>
            <p:nvPr/>
          </p:nvSpPr>
          <p:spPr>
            <a:xfrm>
              <a:off x="4038600" y="2973457"/>
              <a:ext cx="774700" cy="1041400"/>
            </a:xfrm>
            <a:prstGeom prst="roundRect">
              <a:avLst>
                <a:gd name="adj" fmla="val 50000"/>
              </a:avLst>
            </a:prstGeom>
            <a:solidFill>
              <a:schemeClr val="accent6"/>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7" name="Tekstvak 16">
              <a:extLst>
                <a:ext uri="{FF2B5EF4-FFF2-40B4-BE49-F238E27FC236}">
                  <a16:creationId xmlns:a16="http://schemas.microsoft.com/office/drawing/2014/main" id="{17849723-71FE-2372-E82F-A1CA8C60C63C}"/>
                </a:ext>
              </a:extLst>
            </p:cNvPr>
            <p:cNvSpPr txBox="1"/>
            <p:nvPr/>
          </p:nvSpPr>
          <p:spPr>
            <a:xfrm>
              <a:off x="4163698" y="2973457"/>
              <a:ext cx="524503" cy="1041400"/>
            </a:xfrm>
            <a:prstGeom prst="rect">
              <a:avLst/>
            </a:prstGeom>
            <a:noFill/>
          </p:spPr>
          <p:txBody>
            <a:bodyPr wrap="square" rtlCol="0" anchor="ctr" anchorCtr="1">
              <a:noAutofit/>
            </a:bodyPr>
            <a:lstStyle/>
            <a:p>
              <a:pPr algn="ctr"/>
              <a:r>
                <a:rPr lang="nl-NL" sz="6000" dirty="0">
                  <a:solidFill>
                    <a:schemeClr val="bg1"/>
                  </a:solidFill>
                </a:rPr>
                <a:t>C</a:t>
              </a:r>
            </a:p>
          </p:txBody>
        </p:sp>
      </p:grpSp>
      <p:grpSp>
        <p:nvGrpSpPr>
          <p:cNvPr id="18" name="Groep 17">
            <a:extLst>
              <a:ext uri="{FF2B5EF4-FFF2-40B4-BE49-F238E27FC236}">
                <a16:creationId xmlns:a16="http://schemas.microsoft.com/office/drawing/2014/main" id="{EDA1E841-80A7-FA19-4C69-59CF6048AA09}"/>
              </a:ext>
            </a:extLst>
          </p:cNvPr>
          <p:cNvGrpSpPr/>
          <p:nvPr/>
        </p:nvGrpSpPr>
        <p:grpSpPr>
          <a:xfrm>
            <a:off x="6691992" y="5103084"/>
            <a:ext cx="894008" cy="1173162"/>
            <a:chOff x="4038600" y="2973457"/>
            <a:chExt cx="774700" cy="1041400"/>
          </a:xfrm>
        </p:grpSpPr>
        <p:sp>
          <p:nvSpPr>
            <p:cNvPr id="19" name="Rechthoek: afgeronde hoeken 18">
              <a:extLst>
                <a:ext uri="{FF2B5EF4-FFF2-40B4-BE49-F238E27FC236}">
                  <a16:creationId xmlns:a16="http://schemas.microsoft.com/office/drawing/2014/main" id="{D7E6B42C-AE70-4185-B1B8-ABDAF00B5487}"/>
                </a:ext>
              </a:extLst>
            </p:cNvPr>
            <p:cNvSpPr/>
            <p:nvPr/>
          </p:nvSpPr>
          <p:spPr>
            <a:xfrm>
              <a:off x="4038600" y="2973457"/>
              <a:ext cx="774700" cy="1041400"/>
            </a:xfrm>
            <a:prstGeom prst="roundRect">
              <a:avLst>
                <a:gd name="adj" fmla="val 50000"/>
              </a:avLst>
            </a:prstGeom>
            <a:solidFill>
              <a:schemeClr val="accent6"/>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20" name="Tekstvak 19">
              <a:extLst>
                <a:ext uri="{FF2B5EF4-FFF2-40B4-BE49-F238E27FC236}">
                  <a16:creationId xmlns:a16="http://schemas.microsoft.com/office/drawing/2014/main" id="{570C35CB-5DE7-0D5A-2C6E-0EFE5878813D}"/>
                </a:ext>
              </a:extLst>
            </p:cNvPr>
            <p:cNvSpPr txBox="1"/>
            <p:nvPr/>
          </p:nvSpPr>
          <p:spPr>
            <a:xfrm>
              <a:off x="4163698" y="2973457"/>
              <a:ext cx="524503" cy="1041400"/>
            </a:xfrm>
            <a:prstGeom prst="rect">
              <a:avLst/>
            </a:prstGeom>
            <a:noFill/>
          </p:spPr>
          <p:txBody>
            <a:bodyPr wrap="square" rtlCol="0" anchor="ctr" anchorCtr="1">
              <a:noAutofit/>
            </a:bodyPr>
            <a:lstStyle/>
            <a:p>
              <a:pPr algn="ctr"/>
              <a:r>
                <a:rPr lang="nl-NL" sz="6000" dirty="0">
                  <a:solidFill>
                    <a:schemeClr val="bg1"/>
                  </a:solidFill>
                </a:rPr>
                <a:t>D</a:t>
              </a:r>
            </a:p>
          </p:txBody>
        </p:sp>
      </p:grpSp>
      <p:sp>
        <p:nvSpPr>
          <p:cNvPr id="34" name="Rechthoek 33">
            <a:extLst>
              <a:ext uri="{FF2B5EF4-FFF2-40B4-BE49-F238E27FC236}">
                <a16:creationId xmlns:a16="http://schemas.microsoft.com/office/drawing/2014/main" id="{575189C9-CF7C-2D80-2392-9B7A1289E851}"/>
              </a:ext>
            </a:extLst>
          </p:cNvPr>
          <p:cNvSpPr/>
          <p:nvPr/>
        </p:nvSpPr>
        <p:spPr>
          <a:xfrm>
            <a:off x="-1047750" y="0"/>
            <a:ext cx="14287500" cy="1656412"/>
          </a:xfrm>
          <a:prstGeom prst="rect">
            <a:avLst/>
          </a:prstGeom>
          <a:solidFill>
            <a:schemeClr val="accent6">
              <a:lumMod val="60000"/>
              <a:lumOff val="40000"/>
              <a:alpha val="6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grpSp>
        <p:nvGrpSpPr>
          <p:cNvPr id="29" name="Groep 28">
            <a:extLst>
              <a:ext uri="{FF2B5EF4-FFF2-40B4-BE49-F238E27FC236}">
                <a16:creationId xmlns:a16="http://schemas.microsoft.com/office/drawing/2014/main" id="{ED7B5246-5CBB-405B-0260-D1C45B500DFC}"/>
              </a:ext>
            </a:extLst>
          </p:cNvPr>
          <p:cNvGrpSpPr/>
          <p:nvPr/>
        </p:nvGrpSpPr>
        <p:grpSpPr>
          <a:xfrm>
            <a:off x="5638800" y="371006"/>
            <a:ext cx="6403668" cy="914400"/>
            <a:chOff x="5638800" y="371006"/>
            <a:chExt cx="6403668" cy="914400"/>
          </a:xfrm>
        </p:grpSpPr>
        <p:pic>
          <p:nvPicPr>
            <p:cNvPr id="36" name="Graphic 35" descr="Verward persoon met effen opvulling">
              <a:extLst>
                <a:ext uri="{FF2B5EF4-FFF2-40B4-BE49-F238E27FC236}">
                  <a16:creationId xmlns:a16="http://schemas.microsoft.com/office/drawing/2014/main" id="{9B04F5C1-F6D0-AEB8-D0DC-FD47D269934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28068" y="371006"/>
              <a:ext cx="914400" cy="914400"/>
            </a:xfrm>
            <a:prstGeom prst="rect">
              <a:avLst/>
            </a:prstGeom>
            <a:effectLst>
              <a:outerShdw blurRad="50800" dist="38100" dir="2700000" algn="tl" rotWithShape="0">
                <a:prstClr val="black">
                  <a:alpha val="40000"/>
                </a:prstClr>
              </a:outerShdw>
            </a:effectLst>
          </p:spPr>
        </p:pic>
        <p:pic>
          <p:nvPicPr>
            <p:cNvPr id="38" name="Graphic 37" descr="Vraagteken met effen opvulling">
              <a:extLst>
                <a:ext uri="{FF2B5EF4-FFF2-40B4-BE49-F238E27FC236}">
                  <a16:creationId xmlns:a16="http://schemas.microsoft.com/office/drawing/2014/main" id="{059B92EC-BFE3-1FE6-C154-4568F2EBBB6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755751" y="371006"/>
              <a:ext cx="914400" cy="914400"/>
            </a:xfrm>
            <a:prstGeom prst="rect">
              <a:avLst/>
            </a:prstGeom>
            <a:effectLst>
              <a:outerShdw blurRad="50800" dist="38100" dir="2700000" algn="tl" rotWithShape="0">
                <a:prstClr val="black">
                  <a:alpha val="40000"/>
                </a:prstClr>
              </a:outerShdw>
            </a:effectLst>
          </p:spPr>
        </p:pic>
        <p:pic>
          <p:nvPicPr>
            <p:cNvPr id="40" name="Graphic 39" descr="Radiomicrofoon met effen opvulling">
              <a:extLst>
                <a:ext uri="{FF2B5EF4-FFF2-40B4-BE49-F238E27FC236}">
                  <a16:creationId xmlns:a16="http://schemas.microsoft.com/office/drawing/2014/main" id="{3D7A0323-BE96-23F2-B96F-FAC32A4F37E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383434" y="371006"/>
              <a:ext cx="914400" cy="914400"/>
            </a:xfrm>
            <a:prstGeom prst="rect">
              <a:avLst/>
            </a:prstGeom>
            <a:effectLst>
              <a:outerShdw blurRad="50800" dist="38100" dir="2700000" algn="tl" rotWithShape="0">
                <a:prstClr val="black">
                  <a:alpha val="40000"/>
                </a:prstClr>
              </a:outerShdw>
            </a:effectLst>
          </p:spPr>
        </p:pic>
        <p:pic>
          <p:nvPicPr>
            <p:cNvPr id="42" name="Graphic 41" descr="Volume met effen opvulling">
              <a:extLst>
                <a:ext uri="{FF2B5EF4-FFF2-40B4-BE49-F238E27FC236}">
                  <a16:creationId xmlns:a16="http://schemas.microsoft.com/office/drawing/2014/main" id="{6FA2E8DB-C5D3-940E-0279-561B893DD32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38800" y="371006"/>
              <a:ext cx="914400" cy="914400"/>
            </a:xfrm>
            <a:prstGeom prst="rect">
              <a:avLst/>
            </a:prstGeom>
            <a:effectLst>
              <a:outerShdw blurRad="50800" dist="38100" dir="2700000" algn="tl" rotWithShape="0">
                <a:prstClr val="black">
                  <a:alpha val="40000"/>
                </a:prstClr>
              </a:outerShdw>
            </a:effectLst>
          </p:spPr>
        </p:pic>
        <p:pic>
          <p:nvPicPr>
            <p:cNvPr id="44" name="Graphic 43" descr="Hersenen met effen opvulling">
              <a:extLst>
                <a:ext uri="{FF2B5EF4-FFF2-40B4-BE49-F238E27FC236}">
                  <a16:creationId xmlns:a16="http://schemas.microsoft.com/office/drawing/2014/main" id="{CCF7AC67-A4B9-F511-44CB-188347407A2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011117" y="371006"/>
              <a:ext cx="914400" cy="914400"/>
            </a:xfrm>
            <a:prstGeom prst="rect">
              <a:avLst/>
            </a:prstGeom>
            <a:effectLst>
              <a:outerShdw blurRad="50800" dist="38100" dir="2700000" algn="tl" rotWithShape="0">
                <a:prstClr val="black">
                  <a:alpha val="40000"/>
                </a:prstClr>
              </a:outerShdw>
            </a:effectLst>
          </p:spPr>
        </p:pic>
      </p:grpSp>
      <p:sp>
        <p:nvSpPr>
          <p:cNvPr id="45" name="Gelijkbenige driehoek 44">
            <a:extLst>
              <a:ext uri="{FF2B5EF4-FFF2-40B4-BE49-F238E27FC236}">
                <a16:creationId xmlns:a16="http://schemas.microsoft.com/office/drawing/2014/main" id="{12933186-27A8-087F-3B1C-EDA10AA73E26}"/>
              </a:ext>
            </a:extLst>
          </p:cNvPr>
          <p:cNvSpPr/>
          <p:nvPr/>
        </p:nvSpPr>
        <p:spPr>
          <a:xfrm rot="10800000">
            <a:off x="5688219" y="-543394"/>
            <a:ext cx="822620" cy="914400"/>
          </a:xfrm>
          <a:prstGeom prst="triangl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Tekstvak 48">
            <a:extLst>
              <a:ext uri="{FF2B5EF4-FFF2-40B4-BE49-F238E27FC236}">
                <a16:creationId xmlns:a16="http://schemas.microsoft.com/office/drawing/2014/main" id="{5D853C52-3D46-37DE-D38D-1A79AA87B27F}"/>
              </a:ext>
            </a:extLst>
          </p:cNvPr>
          <p:cNvSpPr txBox="1"/>
          <p:nvPr/>
        </p:nvSpPr>
        <p:spPr>
          <a:xfrm>
            <a:off x="9570316" y="1772112"/>
            <a:ext cx="2472152" cy="830997"/>
          </a:xfrm>
          <a:prstGeom prst="rect">
            <a:avLst/>
          </a:prstGeom>
          <a:noFill/>
        </p:spPr>
        <p:txBody>
          <a:bodyPr wrap="none" rtlCol="0">
            <a:spAutoFit/>
          </a:bodyPr>
          <a:lstStyle/>
          <a:p>
            <a:pPr algn="r"/>
            <a:r>
              <a:rPr lang="nl-NL" sz="2400" dirty="0">
                <a:ln>
                  <a:solidFill>
                    <a:schemeClr val="bg1"/>
                  </a:solidFill>
                </a:ln>
                <a:solidFill>
                  <a:schemeClr val="bg1"/>
                </a:solidFill>
                <a:effectLst>
                  <a:outerShdw blurRad="50800" dist="38100" dir="2700000" algn="tl" rotWithShape="0">
                    <a:prstClr val="black">
                      <a:alpha val="40000"/>
                    </a:prstClr>
                  </a:outerShdw>
                </a:effectLst>
              </a:rPr>
              <a:t>Goed antwoord:</a:t>
            </a:r>
          </a:p>
          <a:p>
            <a:pPr algn="r"/>
            <a:r>
              <a:rPr lang="nl-NL" sz="2400" dirty="0">
                <a:ln>
                  <a:solidFill>
                    <a:schemeClr val="bg1"/>
                  </a:solidFill>
                </a:ln>
                <a:solidFill>
                  <a:schemeClr val="bg1"/>
                </a:solidFill>
                <a:effectLst>
                  <a:outerShdw blurRad="50800" dist="38100" dir="2700000" algn="tl" rotWithShape="0">
                    <a:prstClr val="black">
                      <a:alpha val="40000"/>
                    </a:prstClr>
                  </a:outerShdw>
                </a:effectLst>
              </a:rPr>
              <a:t>1 punt</a:t>
            </a:r>
          </a:p>
        </p:txBody>
      </p:sp>
      <p:sp>
        <p:nvSpPr>
          <p:cNvPr id="24" name="Graphic 22">
            <a:extLst>
              <a:ext uri="{FF2B5EF4-FFF2-40B4-BE49-F238E27FC236}">
                <a16:creationId xmlns:a16="http://schemas.microsoft.com/office/drawing/2014/main" id="{3BD1DA86-577B-8B90-807B-34309CE7060A}"/>
              </a:ext>
            </a:extLst>
          </p:cNvPr>
          <p:cNvSpPr>
            <a:spLocks noChangeAspect="1"/>
          </p:cNvSpPr>
          <p:nvPr/>
        </p:nvSpPr>
        <p:spPr>
          <a:xfrm>
            <a:off x="4943804" y="4038210"/>
            <a:ext cx="1771414" cy="1553080"/>
          </a:xfrm>
          <a:custGeom>
            <a:avLst/>
            <a:gdLst>
              <a:gd name="csX0" fmla="*/ 993042 w 1562500"/>
              <a:gd name="csY0" fmla="*/ 12 h 1369915"/>
              <a:gd name="csX1" fmla="*/ 980207 w 1562500"/>
              <a:gd name="csY1" fmla="*/ 493 h 1369915"/>
              <a:gd name="csX2" fmla="*/ 929470 w 1562500"/>
              <a:gd name="csY2" fmla="*/ 14512 h 1369915"/>
              <a:gd name="csX3" fmla="*/ 865655 w 1562500"/>
              <a:gd name="csY3" fmla="*/ 93823 h 1369915"/>
              <a:gd name="csX4" fmla="*/ 860923 w 1562500"/>
              <a:gd name="csY4" fmla="*/ 102905 h 1369915"/>
              <a:gd name="csX5" fmla="*/ 842557 w 1562500"/>
              <a:gd name="csY5" fmla="*/ 107444 h 1369915"/>
              <a:gd name="csX6" fmla="*/ 707095 w 1562500"/>
              <a:gd name="csY6" fmla="*/ 109277 h 1369915"/>
              <a:gd name="csX7" fmla="*/ 643066 w 1562500"/>
              <a:gd name="csY7" fmla="*/ 109549 h 1369915"/>
              <a:gd name="csX8" fmla="*/ 552897 w 1562500"/>
              <a:gd name="csY8" fmla="*/ 111419 h 1369915"/>
              <a:gd name="csX9" fmla="*/ 550977 w 1562500"/>
              <a:gd name="csY9" fmla="*/ 112147 h 1369915"/>
              <a:gd name="csX10" fmla="*/ 550172 w 1562500"/>
              <a:gd name="csY10" fmla="*/ 113771 h 1369915"/>
              <a:gd name="csX11" fmla="*/ 550616 w 1562500"/>
              <a:gd name="csY11" fmla="*/ 116156 h 1369915"/>
              <a:gd name="csX12" fmla="*/ 557391 w 1562500"/>
              <a:gd name="csY12" fmla="*/ 127190 h 1369915"/>
              <a:gd name="csX13" fmla="*/ 672194 w 1562500"/>
              <a:gd name="csY13" fmla="*/ 297085 h 1369915"/>
              <a:gd name="csX14" fmla="*/ 697211 w 1562500"/>
              <a:gd name="csY14" fmla="*/ 333922 h 1369915"/>
              <a:gd name="csX15" fmla="*/ 754157 w 1562500"/>
              <a:gd name="csY15" fmla="*/ 413660 h 1369915"/>
              <a:gd name="csX16" fmla="*/ 759843 w 1562500"/>
              <a:gd name="csY16" fmla="*/ 419831 h 1369915"/>
              <a:gd name="csX17" fmla="*/ 770951 w 1562500"/>
              <a:gd name="csY17" fmla="*/ 438949 h 1369915"/>
              <a:gd name="csX18" fmla="*/ 771938 w 1562500"/>
              <a:gd name="csY18" fmla="*/ 492342 h 1369915"/>
              <a:gd name="csX19" fmla="*/ 770618 w 1562500"/>
              <a:gd name="csY19" fmla="*/ 545529 h 1369915"/>
              <a:gd name="csX20" fmla="*/ 765327 w 1562500"/>
              <a:gd name="csY20" fmla="*/ 563660 h 1369915"/>
              <a:gd name="csX21" fmla="*/ 686773 w 1562500"/>
              <a:gd name="csY21" fmla="*/ 610553 h 1369915"/>
              <a:gd name="csX22" fmla="*/ 667211 w 1562500"/>
              <a:gd name="csY22" fmla="*/ 614381 h 1369915"/>
              <a:gd name="csX23" fmla="*/ 660230 w 1562500"/>
              <a:gd name="csY23" fmla="*/ 616231 h 1369915"/>
              <a:gd name="csX24" fmla="*/ 656625 w 1562500"/>
              <a:gd name="csY24" fmla="*/ 617621 h 1369915"/>
              <a:gd name="csX25" fmla="*/ 649874 w 1562500"/>
              <a:gd name="csY25" fmla="*/ 627878 h 1369915"/>
              <a:gd name="csX26" fmla="*/ 655269 w 1562500"/>
              <a:gd name="csY26" fmla="*/ 637726 h 1369915"/>
              <a:gd name="csX27" fmla="*/ 656876 w 1562500"/>
              <a:gd name="csY27" fmla="*/ 638004 h 1369915"/>
              <a:gd name="csX28" fmla="*/ 659453 w 1562500"/>
              <a:gd name="csY28" fmla="*/ 638148 h 1369915"/>
              <a:gd name="csX29" fmla="*/ 668449 w 1562500"/>
              <a:gd name="csY29" fmla="*/ 638432 h 1369915"/>
              <a:gd name="csX30" fmla="*/ 699612 w 1562500"/>
              <a:gd name="csY30" fmla="*/ 638941 h 1369915"/>
              <a:gd name="csX31" fmla="*/ 798147 w 1562500"/>
              <a:gd name="csY31" fmla="*/ 639521 h 1369915"/>
              <a:gd name="csX32" fmla="*/ 917856 w 1562500"/>
              <a:gd name="csY32" fmla="*/ 639147 h 1369915"/>
              <a:gd name="csX33" fmla="*/ 934580 w 1562500"/>
              <a:gd name="csY33" fmla="*/ 637934 h 1369915"/>
              <a:gd name="csX34" fmla="*/ 942525 w 1562500"/>
              <a:gd name="csY34" fmla="*/ 630658 h 1369915"/>
              <a:gd name="csX35" fmla="*/ 940546 w 1562500"/>
              <a:gd name="csY35" fmla="*/ 623487 h 1369915"/>
              <a:gd name="csX36" fmla="*/ 932463 w 1562500"/>
              <a:gd name="csY36" fmla="*/ 616991 h 1369915"/>
              <a:gd name="csX37" fmla="*/ 905851 w 1562500"/>
              <a:gd name="csY37" fmla="*/ 611256 h 1369915"/>
              <a:gd name="csX38" fmla="*/ 876311 w 1562500"/>
              <a:gd name="csY38" fmla="*/ 605578 h 1369915"/>
              <a:gd name="csX39" fmla="*/ 823325 w 1562500"/>
              <a:gd name="csY39" fmla="*/ 563664 h 1369915"/>
              <a:gd name="csX40" fmla="*/ 818289 w 1562500"/>
              <a:gd name="csY40" fmla="*/ 545237 h 1369915"/>
              <a:gd name="csX41" fmla="*/ 816973 w 1562500"/>
              <a:gd name="csY41" fmla="*/ 490504 h 1369915"/>
              <a:gd name="csX42" fmla="*/ 817672 w 1562500"/>
              <a:gd name="csY42" fmla="*/ 435783 h 1369915"/>
              <a:gd name="csX43" fmla="*/ 826984 w 1562500"/>
              <a:gd name="csY43" fmla="*/ 418190 h 1369915"/>
              <a:gd name="csX44" fmla="*/ 946358 w 1562500"/>
              <a:gd name="csY44" fmla="*/ 247618 h 1369915"/>
              <a:gd name="csX45" fmla="*/ 996097 w 1562500"/>
              <a:gd name="csY45" fmla="*/ 172328 h 1369915"/>
              <a:gd name="csX46" fmla="*/ 1024654 w 1562500"/>
              <a:gd name="csY46" fmla="*/ 127988 h 1369915"/>
              <a:gd name="csX47" fmla="*/ 1026693 w 1562500"/>
              <a:gd name="csY47" fmla="*/ 124744 h 1369915"/>
              <a:gd name="csX48" fmla="*/ 1030936 w 1562500"/>
              <a:gd name="csY48" fmla="*/ 117385 h 1369915"/>
              <a:gd name="csX49" fmla="*/ 1031984 w 1562500"/>
              <a:gd name="csY49" fmla="*/ 115271 h 1369915"/>
              <a:gd name="csX50" fmla="*/ 1032251 w 1562500"/>
              <a:gd name="csY50" fmla="*/ 114490 h 1369915"/>
              <a:gd name="csX51" fmla="*/ 1032251 w 1562500"/>
              <a:gd name="csY51" fmla="*/ 114486 h 1369915"/>
              <a:gd name="csX52" fmla="*/ 1032251 w 1562500"/>
              <a:gd name="csY52" fmla="*/ 114482 h 1369915"/>
              <a:gd name="csX53" fmla="*/ 1032251 w 1562500"/>
              <a:gd name="csY53" fmla="*/ 114482 h 1369915"/>
              <a:gd name="csX54" fmla="*/ 1032251 w 1562500"/>
              <a:gd name="csY54" fmla="*/ 114486 h 1369915"/>
              <a:gd name="csX55" fmla="*/ 1032251 w 1562500"/>
              <a:gd name="csY55" fmla="*/ 114490 h 1369915"/>
              <a:gd name="csX56" fmla="*/ 1032251 w 1562500"/>
              <a:gd name="csY56" fmla="*/ 114490 h 1369915"/>
              <a:gd name="csX57" fmla="*/ 1031885 w 1562500"/>
              <a:gd name="csY57" fmla="*/ 112180 h 1369915"/>
              <a:gd name="csX58" fmla="*/ 1027926 w 1562500"/>
              <a:gd name="csY58" fmla="*/ 110905 h 1369915"/>
              <a:gd name="csX59" fmla="*/ 991060 w 1562500"/>
              <a:gd name="csY59" fmla="*/ 109758 h 1369915"/>
              <a:gd name="csX60" fmla="*/ 966808 w 1562500"/>
              <a:gd name="csY60" fmla="*/ 109187 h 1369915"/>
              <a:gd name="csX61" fmla="*/ 955436 w 1562500"/>
              <a:gd name="csY61" fmla="*/ 107189 h 1369915"/>
              <a:gd name="csX62" fmla="*/ 953672 w 1562500"/>
              <a:gd name="csY62" fmla="*/ 104405 h 1369915"/>
              <a:gd name="csX63" fmla="*/ 954980 w 1562500"/>
              <a:gd name="csY63" fmla="*/ 101050 h 1369915"/>
              <a:gd name="csX64" fmla="*/ 963215 w 1562500"/>
              <a:gd name="csY64" fmla="*/ 91977 h 1369915"/>
              <a:gd name="csX65" fmla="*/ 996849 w 1562500"/>
              <a:gd name="csY65" fmla="*/ 25703 h 1369915"/>
              <a:gd name="csX66" fmla="*/ 999299 w 1562500"/>
              <a:gd name="csY66" fmla="*/ 9616 h 1369915"/>
              <a:gd name="csX67" fmla="*/ 998444 w 1562500"/>
              <a:gd name="csY67" fmla="*/ 2141 h 1369915"/>
              <a:gd name="csX68" fmla="*/ 993071 w 1562500"/>
              <a:gd name="csY68" fmla="*/ 12 h 1369915"/>
              <a:gd name="csX69" fmla="*/ 791915 w 1562500"/>
              <a:gd name="csY69" fmla="*/ 138928 h 1369915"/>
              <a:gd name="csX70" fmla="*/ 860174 w 1562500"/>
              <a:gd name="csY70" fmla="*/ 152758 h 1369915"/>
              <a:gd name="csX71" fmla="*/ 897665 w 1562500"/>
              <a:gd name="csY71" fmla="*/ 191487 h 1369915"/>
              <a:gd name="csX72" fmla="*/ 903877 w 1562500"/>
              <a:gd name="csY72" fmla="*/ 223999 h 1369915"/>
              <a:gd name="csX73" fmla="*/ 898347 w 1562500"/>
              <a:gd name="csY73" fmla="*/ 256021 h 1369915"/>
              <a:gd name="csX74" fmla="*/ 850858 w 1562500"/>
              <a:gd name="csY74" fmla="*/ 314130 h 1369915"/>
              <a:gd name="csX75" fmla="*/ 811468 w 1562500"/>
              <a:gd name="csY75" fmla="*/ 371363 h 1369915"/>
              <a:gd name="csX76" fmla="*/ 802074 w 1562500"/>
              <a:gd name="csY76" fmla="*/ 388927 h 1369915"/>
              <a:gd name="csX77" fmla="*/ 792807 w 1562500"/>
              <a:gd name="csY77" fmla="*/ 393165 h 1369915"/>
              <a:gd name="csX78" fmla="*/ 781571 w 1562500"/>
              <a:gd name="csY78" fmla="*/ 389737 h 1369915"/>
              <a:gd name="csX79" fmla="*/ 767946 w 1562500"/>
              <a:gd name="csY79" fmla="*/ 371396 h 1369915"/>
              <a:gd name="csX80" fmla="*/ 768176 w 1562500"/>
              <a:gd name="csY80" fmla="*/ 343476 h 1369915"/>
              <a:gd name="csX81" fmla="*/ 805437 w 1562500"/>
              <a:gd name="csY81" fmla="*/ 288352 h 1369915"/>
              <a:gd name="csX82" fmla="*/ 829393 w 1562500"/>
              <a:gd name="csY82" fmla="*/ 255409 h 1369915"/>
              <a:gd name="csX83" fmla="*/ 834417 w 1562500"/>
              <a:gd name="csY83" fmla="*/ 229097 h 1369915"/>
              <a:gd name="csX84" fmla="*/ 828258 w 1562500"/>
              <a:gd name="csY84" fmla="*/ 202476 h 1369915"/>
              <a:gd name="csX85" fmla="*/ 813528 w 1562500"/>
              <a:gd name="csY85" fmla="*/ 188070 h 1369915"/>
              <a:gd name="csX86" fmla="*/ 790213 w 1562500"/>
              <a:gd name="csY86" fmla="*/ 184004 h 1369915"/>
              <a:gd name="csX87" fmla="*/ 765002 w 1562500"/>
              <a:gd name="csY87" fmla="*/ 188765 h 1369915"/>
              <a:gd name="csX88" fmla="*/ 741609 w 1562500"/>
              <a:gd name="csY88" fmla="*/ 221733 h 1369915"/>
              <a:gd name="csX89" fmla="*/ 731380 w 1562500"/>
              <a:gd name="csY89" fmla="*/ 248132 h 1369915"/>
              <a:gd name="csX90" fmla="*/ 709734 w 1562500"/>
              <a:gd name="csY90" fmla="*/ 256626 h 1369915"/>
              <a:gd name="csX91" fmla="*/ 685979 w 1562500"/>
              <a:gd name="csY91" fmla="*/ 239847 h 1369915"/>
              <a:gd name="csX92" fmla="*/ 692159 w 1562500"/>
              <a:gd name="csY92" fmla="*/ 195376 h 1369915"/>
              <a:gd name="csX93" fmla="*/ 725283 w 1562500"/>
              <a:gd name="csY93" fmla="*/ 156253 h 1369915"/>
              <a:gd name="csX94" fmla="*/ 791915 w 1562500"/>
              <a:gd name="csY94" fmla="*/ 138928 h 1369915"/>
              <a:gd name="csX95" fmla="*/ 858620 w 1562500"/>
              <a:gd name="csY95" fmla="*/ 706243 h 1369915"/>
              <a:gd name="csX96" fmla="*/ 774709 w 1562500"/>
              <a:gd name="csY96" fmla="*/ 737028 h 1369915"/>
              <a:gd name="csX97" fmla="*/ 739270 w 1562500"/>
              <a:gd name="csY97" fmla="*/ 835300 h 1369915"/>
              <a:gd name="csX98" fmla="*/ 769956 w 1562500"/>
              <a:gd name="csY98" fmla="*/ 907585 h 1369915"/>
              <a:gd name="csX99" fmla="*/ 795475 w 1562500"/>
              <a:gd name="csY99" fmla="*/ 926007 h 1369915"/>
              <a:gd name="csX100" fmla="*/ 795406 w 1562500"/>
              <a:gd name="csY100" fmla="*/ 925991 h 1369915"/>
              <a:gd name="csX101" fmla="*/ 837180 w 1562500"/>
              <a:gd name="csY101" fmla="*/ 938637 h 1369915"/>
              <a:gd name="csX102" fmla="*/ 844593 w 1562500"/>
              <a:gd name="csY102" fmla="*/ 940146 h 1369915"/>
              <a:gd name="csX103" fmla="*/ 849970 w 1562500"/>
              <a:gd name="csY103" fmla="*/ 946378 h 1369915"/>
              <a:gd name="csX104" fmla="*/ 866070 w 1562500"/>
              <a:gd name="csY104" fmla="*/ 964193 h 1369915"/>
              <a:gd name="csX105" fmla="*/ 937742 w 1562500"/>
              <a:gd name="csY105" fmla="*/ 998727 h 1369915"/>
              <a:gd name="csX106" fmla="*/ 974731 w 1562500"/>
              <a:gd name="csY106" fmla="*/ 999587 h 1369915"/>
              <a:gd name="csX107" fmla="*/ 988886 w 1562500"/>
              <a:gd name="csY107" fmla="*/ 996236 h 1369915"/>
              <a:gd name="csX108" fmla="*/ 996517 w 1562500"/>
              <a:gd name="csY108" fmla="*/ 991134 h 1369915"/>
              <a:gd name="csX109" fmla="*/ 1000780 w 1562500"/>
              <a:gd name="csY109" fmla="*/ 979104 h 1369915"/>
              <a:gd name="csX110" fmla="*/ 1001644 w 1562500"/>
              <a:gd name="csY110" fmla="*/ 974348 h 1369915"/>
              <a:gd name="csX111" fmla="*/ 1001381 w 1562500"/>
              <a:gd name="csY111" fmla="*/ 973459 h 1369915"/>
              <a:gd name="csX112" fmla="*/ 1000081 w 1562500"/>
              <a:gd name="csY112" fmla="*/ 972650 h 1369915"/>
              <a:gd name="csX113" fmla="*/ 971853 w 1562500"/>
              <a:gd name="csY113" fmla="*/ 968394 h 1369915"/>
              <a:gd name="csX114" fmla="*/ 908676 w 1562500"/>
              <a:gd name="csY114" fmla="*/ 944886 h 1369915"/>
              <a:gd name="csX115" fmla="*/ 899026 w 1562500"/>
              <a:gd name="csY115" fmla="*/ 937642 h 1369915"/>
              <a:gd name="csX116" fmla="*/ 898233 w 1562500"/>
              <a:gd name="csY116" fmla="*/ 936372 h 1369915"/>
              <a:gd name="csX117" fmla="*/ 898271 w 1562500"/>
              <a:gd name="csY117" fmla="*/ 934867 h 1369915"/>
              <a:gd name="csX118" fmla="*/ 900503 w 1562500"/>
              <a:gd name="csY118" fmla="*/ 933280 h 1369915"/>
              <a:gd name="csX119" fmla="*/ 908241 w 1562500"/>
              <a:gd name="csY119" fmla="*/ 929942 h 1369915"/>
              <a:gd name="csX120" fmla="*/ 921314 w 1562500"/>
              <a:gd name="csY120" fmla="*/ 923775 h 1369915"/>
              <a:gd name="csX121" fmla="*/ 977618 w 1562500"/>
              <a:gd name="csY121" fmla="*/ 858377 h 1369915"/>
              <a:gd name="csX122" fmla="*/ 949653 w 1562500"/>
              <a:gd name="csY122" fmla="*/ 740416 h 1369915"/>
              <a:gd name="csX123" fmla="*/ 858621 w 1562500"/>
              <a:gd name="csY123" fmla="*/ 706243 h 1369915"/>
              <a:gd name="csX124" fmla="*/ 53718 w 1562500"/>
              <a:gd name="csY124" fmla="*/ 711300 h 1369915"/>
              <a:gd name="csX125" fmla="*/ 8182 w 1562500"/>
              <a:gd name="csY125" fmla="*/ 711880 h 1369915"/>
              <a:gd name="csX126" fmla="*/ 1852 w 1562500"/>
              <a:gd name="csY126" fmla="*/ 714647 h 1369915"/>
              <a:gd name="csX127" fmla="*/ 1398 w 1562500"/>
              <a:gd name="csY127" fmla="*/ 721599 h 1369915"/>
              <a:gd name="csX128" fmla="*/ 7437 w 1562500"/>
              <a:gd name="csY128" fmla="*/ 724699 h 1369915"/>
              <a:gd name="csX129" fmla="*/ 18365 w 1562500"/>
              <a:gd name="csY129" fmla="*/ 730488 h 1369915"/>
              <a:gd name="csX130" fmla="*/ 21058 w 1562500"/>
              <a:gd name="csY130" fmla="*/ 735067 h 1369915"/>
              <a:gd name="csX131" fmla="*/ 22369 w 1562500"/>
              <a:gd name="csY131" fmla="*/ 746665 h 1369915"/>
              <a:gd name="csX132" fmla="*/ 22949 w 1562500"/>
              <a:gd name="csY132" fmla="*/ 822712 h 1369915"/>
              <a:gd name="csX133" fmla="*/ 22267 w 1562500"/>
              <a:gd name="csY133" fmla="*/ 899609 h 1369915"/>
              <a:gd name="csX134" fmla="*/ 20585 w 1562500"/>
              <a:gd name="csY134" fmla="*/ 910738 h 1369915"/>
              <a:gd name="csX135" fmla="*/ 17111 w 1562500"/>
              <a:gd name="csY135" fmla="*/ 915018 h 1369915"/>
              <a:gd name="csX136" fmla="*/ 6775 w 1562500"/>
              <a:gd name="csY136" fmla="*/ 920893 h 1369915"/>
              <a:gd name="csX137" fmla="*/ 3338 w 1562500"/>
              <a:gd name="csY137" fmla="*/ 922480 h 1369915"/>
              <a:gd name="csX138" fmla="*/ 1233 w 1562500"/>
              <a:gd name="csY138" fmla="*/ 924240 h 1369915"/>
              <a:gd name="csX139" fmla="*/ -91 w 1562500"/>
              <a:gd name="csY139" fmla="*/ 930814 h 1369915"/>
              <a:gd name="csX140" fmla="*/ 612 w 1562500"/>
              <a:gd name="csY140" fmla="*/ 933844 h 1369915"/>
              <a:gd name="csX141" fmla="*/ 1718 w 1562500"/>
              <a:gd name="csY141" fmla="*/ 935209 h 1369915"/>
              <a:gd name="csX142" fmla="*/ 1723 w 1562500"/>
              <a:gd name="csY142" fmla="*/ 935209 h 1369915"/>
              <a:gd name="csX143" fmla="*/ 1727 w 1562500"/>
              <a:gd name="csY143" fmla="*/ 935209 h 1369915"/>
              <a:gd name="csX144" fmla="*/ 2048 w 1562500"/>
              <a:gd name="csY144" fmla="*/ 935274 h 1369915"/>
              <a:gd name="csX145" fmla="*/ 3034 w 1562500"/>
              <a:gd name="csY145" fmla="*/ 935369 h 1369915"/>
              <a:gd name="csX146" fmla="*/ 6504 w 1562500"/>
              <a:gd name="csY146" fmla="*/ 935546 h 1369915"/>
              <a:gd name="csX147" fmla="*/ 18394 w 1562500"/>
              <a:gd name="csY147" fmla="*/ 935809 h 1369915"/>
              <a:gd name="csX148" fmla="*/ 55568 w 1562500"/>
              <a:gd name="csY148" fmla="*/ 935858 h 1369915"/>
              <a:gd name="csX149" fmla="*/ 100640 w 1562500"/>
              <a:gd name="csY149" fmla="*/ 934686 h 1369915"/>
              <a:gd name="csX150" fmla="*/ 105849 w 1562500"/>
              <a:gd name="csY150" fmla="*/ 932947 h 1369915"/>
              <a:gd name="csX151" fmla="*/ 106758 w 1562500"/>
              <a:gd name="csY151" fmla="*/ 929625 h 1369915"/>
              <a:gd name="csX152" fmla="*/ 106873 w 1562500"/>
              <a:gd name="csY152" fmla="*/ 926048 h 1369915"/>
              <a:gd name="csX153" fmla="*/ 106170 w 1562500"/>
              <a:gd name="csY153" fmla="*/ 924091 h 1369915"/>
              <a:gd name="csX154" fmla="*/ 99440 w 1562500"/>
              <a:gd name="csY154" fmla="*/ 920445 h 1369915"/>
              <a:gd name="csX155" fmla="*/ 91110 w 1562500"/>
              <a:gd name="csY155" fmla="*/ 915795 h 1369915"/>
              <a:gd name="csX156" fmla="*/ 86353 w 1562500"/>
              <a:gd name="csY156" fmla="*/ 907683 h 1369915"/>
              <a:gd name="csX157" fmla="*/ 83994 w 1562500"/>
              <a:gd name="csY157" fmla="*/ 868347 h 1369915"/>
              <a:gd name="csX158" fmla="*/ 84458 w 1562500"/>
              <a:gd name="csY158" fmla="*/ 842853 h 1369915"/>
              <a:gd name="csX159" fmla="*/ 84964 w 1562500"/>
              <a:gd name="csY159" fmla="*/ 834901 h 1369915"/>
              <a:gd name="csX160" fmla="*/ 85276 w 1562500"/>
              <a:gd name="csY160" fmla="*/ 832591 h 1369915"/>
              <a:gd name="csX161" fmla="*/ 85474 w 1562500"/>
              <a:gd name="csY161" fmla="*/ 831822 h 1369915"/>
              <a:gd name="csX162" fmla="*/ 86222 w 1562500"/>
              <a:gd name="csY162" fmla="*/ 830959 h 1369915"/>
              <a:gd name="csX163" fmla="*/ 86871 w 1562500"/>
              <a:gd name="csY163" fmla="*/ 830823 h 1369915"/>
              <a:gd name="csX164" fmla="*/ 87669 w 1562500"/>
              <a:gd name="csY164" fmla="*/ 830765 h 1369915"/>
              <a:gd name="csX165" fmla="*/ 90247 w 1562500"/>
              <a:gd name="csY165" fmla="*/ 830679 h 1369915"/>
              <a:gd name="csX166" fmla="*/ 99024 w 1562500"/>
              <a:gd name="csY166" fmla="*/ 830601 h 1369915"/>
              <a:gd name="csX167" fmla="*/ 126636 w 1562500"/>
              <a:gd name="csY167" fmla="*/ 830848 h 1369915"/>
              <a:gd name="csX168" fmla="*/ 148956 w 1562500"/>
              <a:gd name="csY168" fmla="*/ 831797 h 1369915"/>
              <a:gd name="csX169" fmla="*/ 160973 w 1562500"/>
              <a:gd name="csY169" fmla="*/ 836361 h 1369915"/>
              <a:gd name="csX170" fmla="*/ 165479 w 1562500"/>
              <a:gd name="csY170" fmla="*/ 848140 h 1369915"/>
              <a:gd name="csX171" fmla="*/ 166087 w 1562500"/>
              <a:gd name="csY171" fmla="*/ 869847 h 1369915"/>
              <a:gd name="csX172" fmla="*/ 164036 w 1562500"/>
              <a:gd name="csY172" fmla="*/ 908567 h 1369915"/>
              <a:gd name="csX173" fmla="*/ 159579 w 1562500"/>
              <a:gd name="csY173" fmla="*/ 915906 h 1369915"/>
              <a:gd name="csX174" fmla="*/ 151677 w 1562500"/>
              <a:gd name="csY174" fmla="*/ 919639 h 1369915"/>
              <a:gd name="csX175" fmla="*/ 146000 w 1562500"/>
              <a:gd name="csY175" fmla="*/ 922579 h 1369915"/>
              <a:gd name="csX176" fmla="*/ 145038 w 1562500"/>
              <a:gd name="csY176" fmla="*/ 929366 h 1369915"/>
              <a:gd name="csX177" fmla="*/ 145650 w 1562500"/>
              <a:gd name="csY177" fmla="*/ 933556 h 1369915"/>
              <a:gd name="csX178" fmla="*/ 150522 w 1562500"/>
              <a:gd name="csY178" fmla="*/ 935513 h 1369915"/>
              <a:gd name="csX179" fmla="*/ 195019 w 1562500"/>
              <a:gd name="csY179" fmla="*/ 936043 h 1369915"/>
              <a:gd name="csX180" fmla="*/ 239609 w 1562500"/>
              <a:gd name="csY180" fmla="*/ 934620 h 1369915"/>
              <a:gd name="csX181" fmla="*/ 244736 w 1562500"/>
              <a:gd name="csY181" fmla="*/ 932692 h 1369915"/>
              <a:gd name="csX182" fmla="*/ 245657 w 1562500"/>
              <a:gd name="csY182" fmla="*/ 928914 h 1369915"/>
              <a:gd name="csX183" fmla="*/ 245817 w 1562500"/>
              <a:gd name="csY183" fmla="*/ 924827 h 1369915"/>
              <a:gd name="csX184" fmla="*/ 245196 w 1562500"/>
              <a:gd name="csY184" fmla="*/ 922838 h 1369915"/>
              <a:gd name="csX185" fmla="*/ 238544 w 1562500"/>
              <a:gd name="csY185" fmla="*/ 919939 h 1369915"/>
              <a:gd name="csX186" fmla="*/ 231498 w 1562500"/>
              <a:gd name="csY186" fmla="*/ 916646 h 1369915"/>
              <a:gd name="csX187" fmla="*/ 226778 w 1562500"/>
              <a:gd name="csY187" fmla="*/ 912247 h 1369915"/>
              <a:gd name="csX188" fmla="*/ 225372 w 1562500"/>
              <a:gd name="csY188" fmla="*/ 905377 h 1369915"/>
              <a:gd name="csX189" fmla="*/ 224545 w 1562500"/>
              <a:gd name="csY189" fmla="*/ 889676 h 1369915"/>
              <a:gd name="csX190" fmla="*/ 223974 w 1562500"/>
              <a:gd name="csY190" fmla="*/ 821100 h 1369915"/>
              <a:gd name="csX191" fmla="*/ 224615 w 1562500"/>
              <a:gd name="csY191" fmla="*/ 745304 h 1369915"/>
              <a:gd name="csX192" fmla="*/ 226206 w 1562500"/>
              <a:gd name="csY192" fmla="*/ 734356 h 1369915"/>
              <a:gd name="csX193" fmla="*/ 229495 w 1562500"/>
              <a:gd name="csY193" fmla="*/ 730162 h 1369915"/>
              <a:gd name="csX194" fmla="*/ 241003 w 1562500"/>
              <a:gd name="csY194" fmla="*/ 724608 h 1369915"/>
              <a:gd name="csX195" fmla="*/ 245221 w 1562500"/>
              <a:gd name="csY195" fmla="*/ 722791 h 1369915"/>
              <a:gd name="csX196" fmla="*/ 246076 w 1562500"/>
              <a:gd name="csY196" fmla="*/ 717352 h 1369915"/>
              <a:gd name="csX197" fmla="*/ 245505 w 1562500"/>
              <a:gd name="csY197" fmla="*/ 713906 h 1369915"/>
              <a:gd name="csX198" fmla="*/ 240538 w 1562500"/>
              <a:gd name="csY198" fmla="*/ 712176 h 1369915"/>
              <a:gd name="csX199" fmla="*/ 195557 w 1562500"/>
              <a:gd name="csY199" fmla="*/ 711300 h 1369915"/>
              <a:gd name="csX200" fmla="*/ 150579 w 1562500"/>
              <a:gd name="csY200" fmla="*/ 712209 h 1369915"/>
              <a:gd name="csX201" fmla="*/ 145621 w 1562500"/>
              <a:gd name="csY201" fmla="*/ 714001 h 1369915"/>
              <a:gd name="csX202" fmla="*/ 145037 w 1562500"/>
              <a:gd name="csY202" fmla="*/ 717615 h 1369915"/>
              <a:gd name="csX203" fmla="*/ 145744 w 1562500"/>
              <a:gd name="csY203" fmla="*/ 723112 h 1369915"/>
              <a:gd name="csX204" fmla="*/ 146772 w 1562500"/>
              <a:gd name="csY204" fmla="*/ 723724 h 1369915"/>
              <a:gd name="csX205" fmla="*/ 149342 w 1562500"/>
              <a:gd name="csY205" fmla="*/ 723930 h 1369915"/>
              <a:gd name="csX206" fmla="*/ 160664 w 1562500"/>
              <a:gd name="csY206" fmla="*/ 729455 h 1369915"/>
              <a:gd name="csX207" fmla="*/ 165446 w 1562500"/>
              <a:gd name="csY207" fmla="*/ 739117 h 1369915"/>
              <a:gd name="csX208" fmla="*/ 165610 w 1562500"/>
              <a:gd name="csY208" fmla="*/ 770737 h 1369915"/>
              <a:gd name="csX209" fmla="*/ 164726 w 1562500"/>
              <a:gd name="csY209" fmla="*/ 791269 h 1369915"/>
              <a:gd name="csX210" fmla="*/ 160463 w 1562500"/>
              <a:gd name="csY210" fmla="*/ 802422 h 1369915"/>
              <a:gd name="csX211" fmla="*/ 149473 w 1562500"/>
              <a:gd name="csY211" fmla="*/ 806768 h 1369915"/>
              <a:gd name="csX212" fmla="*/ 129266 w 1562500"/>
              <a:gd name="csY212" fmla="*/ 807677 h 1369915"/>
              <a:gd name="csX213" fmla="*/ 103312 w 1562500"/>
              <a:gd name="csY213" fmla="*/ 807759 h 1369915"/>
              <a:gd name="csX214" fmla="*/ 94312 w 1562500"/>
              <a:gd name="csY214" fmla="*/ 807516 h 1369915"/>
              <a:gd name="csX215" fmla="*/ 89531 w 1562500"/>
              <a:gd name="csY215" fmla="*/ 807081 h 1369915"/>
              <a:gd name="csX216" fmla="*/ 86295 w 1562500"/>
              <a:gd name="csY216" fmla="*/ 805506 h 1369915"/>
              <a:gd name="csX217" fmla="*/ 84622 w 1562500"/>
              <a:gd name="csY217" fmla="*/ 800811 h 1369915"/>
              <a:gd name="csX218" fmla="*/ 83993 w 1562500"/>
              <a:gd name="csY218" fmla="*/ 771424 h 1369915"/>
              <a:gd name="csX219" fmla="*/ 84392 w 1562500"/>
              <a:gd name="csY219" fmla="*/ 746711 h 1369915"/>
              <a:gd name="csX220" fmla="*/ 84823 w 1562500"/>
              <a:gd name="csY220" fmla="*/ 738352 h 1369915"/>
              <a:gd name="csX221" fmla="*/ 85087 w 1562500"/>
              <a:gd name="csY221" fmla="*/ 735680 h 1369915"/>
              <a:gd name="csX222" fmla="*/ 85420 w 1562500"/>
              <a:gd name="csY222" fmla="*/ 734044 h 1369915"/>
              <a:gd name="csX223" fmla="*/ 89445 w 1562500"/>
              <a:gd name="csY223" fmla="*/ 729912 h 1369915"/>
              <a:gd name="csX224" fmla="*/ 96512 w 1562500"/>
              <a:gd name="csY224" fmla="*/ 725990 h 1369915"/>
              <a:gd name="csX225" fmla="*/ 103702 w 1562500"/>
              <a:gd name="csY225" fmla="*/ 721895 h 1369915"/>
              <a:gd name="csX226" fmla="*/ 105043 w 1562500"/>
              <a:gd name="csY226" fmla="*/ 716637 h 1369915"/>
              <a:gd name="csX227" fmla="*/ 104500 w 1562500"/>
              <a:gd name="csY227" fmla="*/ 713652 h 1369915"/>
              <a:gd name="csX228" fmla="*/ 99419 w 1562500"/>
              <a:gd name="csY228" fmla="*/ 712090 h 1369915"/>
              <a:gd name="csX229" fmla="*/ 53718 w 1562500"/>
              <a:gd name="csY229" fmla="*/ 711300 h 1369915"/>
              <a:gd name="csX230" fmla="*/ 347864 w 1562500"/>
              <a:gd name="csY230" fmla="*/ 711300 h 1369915"/>
              <a:gd name="csX231" fmla="*/ 276389 w 1562500"/>
              <a:gd name="csY231" fmla="*/ 712196 h 1369915"/>
              <a:gd name="csX232" fmla="*/ 268006 w 1562500"/>
              <a:gd name="csY232" fmla="*/ 714108 h 1369915"/>
              <a:gd name="csX233" fmla="*/ 267258 w 1562500"/>
              <a:gd name="csY233" fmla="*/ 715309 h 1369915"/>
              <a:gd name="csX234" fmla="*/ 267128 w 1562500"/>
              <a:gd name="csY234" fmla="*/ 717446 h 1369915"/>
              <a:gd name="csX235" fmla="*/ 267999 w 1562500"/>
              <a:gd name="csY235" fmla="*/ 723009 h 1369915"/>
              <a:gd name="csX236" fmla="*/ 272398 w 1562500"/>
              <a:gd name="csY236" fmla="*/ 724958 h 1369915"/>
              <a:gd name="csX237" fmla="*/ 282952 w 1562500"/>
              <a:gd name="csY237" fmla="*/ 730927 h 1369915"/>
              <a:gd name="csX238" fmla="*/ 285353 w 1562500"/>
              <a:gd name="csY238" fmla="*/ 735844 h 1369915"/>
              <a:gd name="csX239" fmla="*/ 286627 w 1562500"/>
              <a:gd name="csY239" fmla="*/ 747697 h 1369915"/>
              <a:gd name="csX240" fmla="*/ 287721 w 1562500"/>
              <a:gd name="csY240" fmla="*/ 818765 h 1369915"/>
              <a:gd name="csX241" fmla="*/ 286504 w 1562500"/>
              <a:gd name="csY241" fmla="*/ 902244 h 1369915"/>
              <a:gd name="csX242" fmla="*/ 282261 w 1562500"/>
              <a:gd name="csY242" fmla="*/ 914948 h 1369915"/>
              <a:gd name="csX243" fmla="*/ 273977 w 1562500"/>
              <a:gd name="csY243" fmla="*/ 919573 h 1369915"/>
              <a:gd name="csX244" fmla="*/ 268192 w 1562500"/>
              <a:gd name="csY244" fmla="*/ 922480 h 1369915"/>
              <a:gd name="csX245" fmla="*/ 267128 w 1562500"/>
              <a:gd name="csY245" fmla="*/ 927923 h 1369915"/>
              <a:gd name="csX246" fmla="*/ 267526 w 1562500"/>
              <a:gd name="csY246" fmla="*/ 933001 h 1369915"/>
              <a:gd name="csX247" fmla="*/ 267933 w 1562500"/>
              <a:gd name="csY247" fmla="*/ 934769 h 1369915"/>
              <a:gd name="csX248" fmla="*/ 268159 w 1562500"/>
              <a:gd name="csY248" fmla="*/ 935291 h 1369915"/>
              <a:gd name="csX249" fmla="*/ 268290 w 1562500"/>
              <a:gd name="csY249" fmla="*/ 935315 h 1369915"/>
              <a:gd name="csX250" fmla="*/ 269782 w 1562500"/>
              <a:gd name="csY250" fmla="*/ 935468 h 1369915"/>
              <a:gd name="csX251" fmla="*/ 275361 w 1562500"/>
              <a:gd name="csY251" fmla="*/ 935751 h 1369915"/>
              <a:gd name="csX252" fmla="*/ 293435 w 1562500"/>
              <a:gd name="csY252" fmla="*/ 936146 h 1369915"/>
              <a:gd name="csX253" fmla="*/ 413447 w 1562500"/>
              <a:gd name="csY253" fmla="*/ 936006 h 1369915"/>
              <a:gd name="csX254" fmla="*/ 431746 w 1562500"/>
              <a:gd name="csY254" fmla="*/ 935562 h 1369915"/>
              <a:gd name="csX255" fmla="*/ 437473 w 1562500"/>
              <a:gd name="csY255" fmla="*/ 935266 h 1369915"/>
              <a:gd name="csX256" fmla="*/ 439056 w 1562500"/>
              <a:gd name="csY256" fmla="*/ 935106 h 1369915"/>
              <a:gd name="csX257" fmla="*/ 439311 w 1562500"/>
              <a:gd name="csY257" fmla="*/ 935065 h 1369915"/>
              <a:gd name="csX258" fmla="*/ 439492 w 1562500"/>
              <a:gd name="csY258" fmla="*/ 934723 h 1369915"/>
              <a:gd name="csX259" fmla="*/ 440096 w 1562500"/>
              <a:gd name="csY259" fmla="*/ 933001 h 1369915"/>
              <a:gd name="csX260" fmla="*/ 441679 w 1562500"/>
              <a:gd name="csY260" fmla="*/ 926924 h 1369915"/>
              <a:gd name="csX261" fmla="*/ 445470 w 1562500"/>
              <a:gd name="csY261" fmla="*/ 908276 h 1369915"/>
              <a:gd name="csX262" fmla="*/ 450263 w 1562500"/>
              <a:gd name="csY262" fmla="*/ 873794 h 1369915"/>
              <a:gd name="csX263" fmla="*/ 450087 w 1562500"/>
              <a:gd name="csY263" fmla="*/ 870703 h 1369915"/>
              <a:gd name="csX264" fmla="*/ 449478 w 1562500"/>
              <a:gd name="csY264" fmla="*/ 869716 h 1369915"/>
              <a:gd name="csX265" fmla="*/ 441675 w 1562500"/>
              <a:gd name="csY265" fmla="*/ 869580 h 1369915"/>
              <a:gd name="csX266" fmla="*/ 436121 w 1562500"/>
              <a:gd name="csY266" fmla="*/ 870135 h 1369915"/>
              <a:gd name="csX267" fmla="*/ 433181 w 1562500"/>
              <a:gd name="csY267" fmla="*/ 871480 h 1369915"/>
              <a:gd name="csX268" fmla="*/ 427742 w 1562500"/>
              <a:gd name="csY268" fmla="*/ 882428 h 1369915"/>
              <a:gd name="csX269" fmla="*/ 409204 w 1562500"/>
              <a:gd name="csY269" fmla="*/ 907059 h 1369915"/>
              <a:gd name="csX270" fmla="*/ 374225 w 1562500"/>
              <a:gd name="csY270" fmla="*/ 913727 h 1369915"/>
              <a:gd name="csX271" fmla="*/ 355116 w 1562500"/>
              <a:gd name="csY271" fmla="*/ 912313 h 1369915"/>
              <a:gd name="csX272" fmla="*/ 347860 w 1562500"/>
              <a:gd name="csY272" fmla="*/ 905727 h 1369915"/>
              <a:gd name="csX273" fmla="*/ 347120 w 1562500"/>
              <a:gd name="csY273" fmla="*/ 900970 h 1369915"/>
              <a:gd name="csX274" fmla="*/ 346614 w 1562500"/>
              <a:gd name="csY274" fmla="*/ 892636 h 1369915"/>
              <a:gd name="csX275" fmla="*/ 346154 w 1562500"/>
              <a:gd name="csY275" fmla="*/ 869741 h 1369915"/>
              <a:gd name="csX276" fmla="*/ 346458 w 1562500"/>
              <a:gd name="csY276" fmla="*/ 846911 h 1369915"/>
              <a:gd name="csX277" fmla="*/ 346910 w 1562500"/>
              <a:gd name="csY277" fmla="*/ 838659 h 1369915"/>
              <a:gd name="csX278" fmla="*/ 347626 w 1562500"/>
              <a:gd name="csY278" fmla="*/ 834001 h 1369915"/>
              <a:gd name="csX279" fmla="*/ 349270 w 1562500"/>
              <a:gd name="csY279" fmla="*/ 831407 h 1369915"/>
              <a:gd name="csX280" fmla="*/ 352658 w 1562500"/>
              <a:gd name="csY280" fmla="*/ 830050 h 1369915"/>
              <a:gd name="csX281" fmla="*/ 368556 w 1562500"/>
              <a:gd name="csY281" fmla="*/ 830029 h 1369915"/>
              <a:gd name="csX282" fmla="*/ 385026 w 1562500"/>
              <a:gd name="csY282" fmla="*/ 831588 h 1369915"/>
              <a:gd name="csX283" fmla="*/ 392451 w 1562500"/>
              <a:gd name="csY283" fmla="*/ 836677 h 1369915"/>
              <a:gd name="csX284" fmla="*/ 398811 w 1562500"/>
              <a:gd name="csY284" fmla="*/ 850043 h 1369915"/>
              <a:gd name="csX285" fmla="*/ 399736 w 1562500"/>
              <a:gd name="csY285" fmla="*/ 854019 h 1369915"/>
              <a:gd name="csX286" fmla="*/ 400850 w 1562500"/>
              <a:gd name="csY286" fmla="*/ 855704 h 1369915"/>
              <a:gd name="csX287" fmla="*/ 408394 w 1562500"/>
              <a:gd name="csY287" fmla="*/ 856543 h 1369915"/>
              <a:gd name="csX288" fmla="*/ 413307 w 1562500"/>
              <a:gd name="csY288" fmla="*/ 856058 h 1369915"/>
              <a:gd name="csX289" fmla="*/ 415458 w 1562500"/>
              <a:gd name="csY289" fmla="*/ 852736 h 1369915"/>
              <a:gd name="csX290" fmla="*/ 416580 w 1562500"/>
              <a:gd name="csY290" fmla="*/ 820758 h 1369915"/>
              <a:gd name="csX291" fmla="*/ 416004 w 1562500"/>
              <a:gd name="csY291" fmla="*/ 789813 h 1369915"/>
              <a:gd name="csX292" fmla="*/ 415038 w 1562500"/>
              <a:gd name="csY292" fmla="*/ 785418 h 1369915"/>
              <a:gd name="csX293" fmla="*/ 413907 w 1562500"/>
              <a:gd name="csY293" fmla="*/ 784826 h 1369915"/>
              <a:gd name="csX294" fmla="*/ 404657 w 1562500"/>
              <a:gd name="csY294" fmla="*/ 783946 h 1369915"/>
              <a:gd name="csX295" fmla="*/ 401964 w 1562500"/>
              <a:gd name="csY295" fmla="*/ 783852 h 1369915"/>
              <a:gd name="csX296" fmla="*/ 400513 w 1562500"/>
              <a:gd name="csY296" fmla="*/ 784629 h 1369915"/>
              <a:gd name="csX297" fmla="*/ 397384 w 1562500"/>
              <a:gd name="csY297" fmla="*/ 792296 h 1369915"/>
              <a:gd name="csX298" fmla="*/ 393421 w 1562500"/>
              <a:gd name="csY298" fmla="*/ 801148 h 1369915"/>
              <a:gd name="csX299" fmla="*/ 386399 w 1562500"/>
              <a:gd name="csY299" fmla="*/ 805321 h 1369915"/>
              <a:gd name="csX300" fmla="*/ 363524 w 1562500"/>
              <a:gd name="csY300" fmla="*/ 808022 h 1369915"/>
              <a:gd name="csX301" fmla="*/ 352633 w 1562500"/>
              <a:gd name="csY301" fmla="*/ 807401 h 1369915"/>
              <a:gd name="csX302" fmla="*/ 348941 w 1562500"/>
              <a:gd name="csY302" fmla="*/ 806554 h 1369915"/>
              <a:gd name="csX303" fmla="*/ 346754 w 1562500"/>
              <a:gd name="csY303" fmla="*/ 804774 h 1369915"/>
              <a:gd name="csX304" fmla="*/ 346540 w 1562500"/>
              <a:gd name="csY304" fmla="*/ 803290 h 1369915"/>
              <a:gd name="csX305" fmla="*/ 346397 w 1562500"/>
              <a:gd name="csY305" fmla="*/ 800724 h 1369915"/>
              <a:gd name="csX306" fmla="*/ 346207 w 1562500"/>
              <a:gd name="csY306" fmla="*/ 792395 h 1369915"/>
              <a:gd name="csX307" fmla="*/ 346241 w 1562500"/>
              <a:gd name="csY307" fmla="*/ 767069 h 1369915"/>
              <a:gd name="csX308" fmla="*/ 348346 w 1562500"/>
              <a:gd name="csY308" fmla="*/ 736222 h 1369915"/>
              <a:gd name="csX309" fmla="*/ 353008 w 1562500"/>
              <a:gd name="csY309" fmla="*/ 731601 h 1369915"/>
              <a:gd name="csX310" fmla="*/ 361038 w 1562500"/>
              <a:gd name="csY310" fmla="*/ 730606 h 1369915"/>
              <a:gd name="csX311" fmla="*/ 395478 w 1562500"/>
              <a:gd name="csY311" fmla="*/ 736144 h 1369915"/>
              <a:gd name="csX312" fmla="*/ 412235 w 1562500"/>
              <a:gd name="csY312" fmla="*/ 759081 h 1369915"/>
              <a:gd name="csX313" fmla="*/ 415455 w 1562500"/>
              <a:gd name="csY313" fmla="*/ 767127 h 1369915"/>
              <a:gd name="csX314" fmla="*/ 417946 w 1562500"/>
              <a:gd name="csY314" fmla="*/ 767982 h 1369915"/>
              <a:gd name="csX315" fmla="*/ 423167 w 1562500"/>
              <a:gd name="csY315" fmla="*/ 768134 h 1369915"/>
              <a:gd name="csX316" fmla="*/ 428294 w 1562500"/>
              <a:gd name="csY316" fmla="*/ 767912 h 1369915"/>
              <a:gd name="csX317" fmla="*/ 430313 w 1562500"/>
              <a:gd name="csY317" fmla="*/ 766736 h 1369915"/>
              <a:gd name="csX318" fmla="*/ 431299 w 1562500"/>
              <a:gd name="csY318" fmla="*/ 753926 h 1369915"/>
              <a:gd name="csX319" fmla="*/ 429947 w 1562500"/>
              <a:gd name="csY319" fmla="*/ 724555 h 1369915"/>
              <a:gd name="csX320" fmla="*/ 428093 w 1562500"/>
              <a:gd name="csY320" fmla="*/ 716862 h 1369915"/>
              <a:gd name="csX321" fmla="*/ 419422 w 1562500"/>
              <a:gd name="csY321" fmla="*/ 713060 h 1369915"/>
              <a:gd name="csX322" fmla="*/ 347865 w 1562500"/>
              <a:gd name="csY322" fmla="*/ 711300 h 1369915"/>
              <a:gd name="csX323" fmla="*/ 558727 w 1562500"/>
              <a:gd name="csY323" fmla="*/ 711300 h 1369915"/>
              <a:gd name="csX324" fmla="*/ 476181 w 1562500"/>
              <a:gd name="csY324" fmla="*/ 712673 h 1369915"/>
              <a:gd name="csX325" fmla="*/ 466100 w 1562500"/>
              <a:gd name="csY325" fmla="*/ 715674 h 1369915"/>
              <a:gd name="csX326" fmla="*/ 464233 w 1562500"/>
              <a:gd name="csY326" fmla="*/ 721414 h 1369915"/>
              <a:gd name="csX327" fmla="*/ 462494 w 1562500"/>
              <a:gd name="csY327" fmla="*/ 751138 h 1369915"/>
              <a:gd name="csX328" fmla="*/ 464065 w 1562500"/>
              <a:gd name="csY328" fmla="*/ 770116 h 1369915"/>
              <a:gd name="csX329" fmla="*/ 466914 w 1562500"/>
              <a:gd name="csY329" fmla="*/ 772246 h 1369915"/>
              <a:gd name="csX330" fmla="*/ 472657 w 1562500"/>
              <a:gd name="csY330" fmla="*/ 771637 h 1369915"/>
              <a:gd name="csX331" fmla="*/ 476843 w 1562500"/>
              <a:gd name="csY331" fmla="*/ 768973 h 1369915"/>
              <a:gd name="csX332" fmla="*/ 479568 w 1562500"/>
              <a:gd name="csY332" fmla="*/ 760492 h 1369915"/>
              <a:gd name="csX333" fmla="*/ 490595 w 1562500"/>
              <a:gd name="csY333" fmla="*/ 738681 h 1369915"/>
              <a:gd name="csX334" fmla="*/ 514042 w 1562500"/>
              <a:gd name="csY334" fmla="*/ 731696 h 1369915"/>
              <a:gd name="csX335" fmla="*/ 521639 w 1562500"/>
              <a:gd name="csY335" fmla="*/ 733024 h 1369915"/>
              <a:gd name="csX336" fmla="*/ 525652 w 1562500"/>
              <a:gd name="csY336" fmla="*/ 743010 h 1369915"/>
              <a:gd name="csX337" fmla="*/ 527642 w 1562500"/>
              <a:gd name="csY337" fmla="*/ 818452 h 1369915"/>
              <a:gd name="csX338" fmla="*/ 526396 w 1562500"/>
              <a:gd name="csY338" fmla="*/ 902470 h 1369915"/>
              <a:gd name="csX339" fmla="*/ 521413 w 1562500"/>
              <a:gd name="csY339" fmla="*/ 914442 h 1369915"/>
              <a:gd name="csX340" fmla="*/ 511583 w 1562500"/>
              <a:gd name="csY340" fmla="*/ 919664 h 1369915"/>
              <a:gd name="csX341" fmla="*/ 504290 w 1562500"/>
              <a:gd name="csY341" fmla="*/ 923783 h 1369915"/>
              <a:gd name="csX342" fmla="*/ 502884 w 1562500"/>
              <a:gd name="csY342" fmla="*/ 928737 h 1369915"/>
              <a:gd name="csX343" fmla="*/ 503286 w 1562500"/>
              <a:gd name="csY343" fmla="*/ 933227 h 1369915"/>
              <a:gd name="csX344" fmla="*/ 503702 w 1562500"/>
              <a:gd name="csY344" fmla="*/ 934826 h 1369915"/>
              <a:gd name="csX345" fmla="*/ 503948 w 1562500"/>
              <a:gd name="csY345" fmla="*/ 935336 h 1369915"/>
              <a:gd name="csX346" fmla="*/ 504766 w 1562500"/>
              <a:gd name="csY346" fmla="*/ 935447 h 1369915"/>
              <a:gd name="csX347" fmla="*/ 508125 w 1562500"/>
              <a:gd name="csY347" fmla="*/ 935677 h 1369915"/>
              <a:gd name="csX348" fmla="*/ 520110 w 1562500"/>
              <a:gd name="csY348" fmla="*/ 936014 h 1369915"/>
              <a:gd name="csX349" fmla="*/ 558513 w 1562500"/>
              <a:gd name="csY349" fmla="*/ 936039 h 1369915"/>
              <a:gd name="csX350" fmla="*/ 604189 w 1562500"/>
              <a:gd name="csY350" fmla="*/ 934938 h 1369915"/>
              <a:gd name="csX351" fmla="*/ 610973 w 1562500"/>
              <a:gd name="csY351" fmla="*/ 932651 h 1369915"/>
              <a:gd name="csX352" fmla="*/ 611927 w 1562500"/>
              <a:gd name="csY352" fmla="*/ 928852 h 1369915"/>
              <a:gd name="csX353" fmla="*/ 612100 w 1562500"/>
              <a:gd name="csY353" fmla="*/ 924671 h 1369915"/>
              <a:gd name="csX354" fmla="*/ 611425 w 1562500"/>
              <a:gd name="csY354" fmla="*/ 922706 h 1369915"/>
              <a:gd name="csX355" fmla="*/ 603659 w 1562500"/>
              <a:gd name="csY355" fmla="*/ 919660 h 1369915"/>
              <a:gd name="csX356" fmla="*/ 593866 w 1562500"/>
              <a:gd name="csY356" fmla="*/ 915902 h 1369915"/>
              <a:gd name="csX357" fmla="*/ 588822 w 1562500"/>
              <a:gd name="csY357" fmla="*/ 904456 h 1369915"/>
              <a:gd name="csX358" fmla="*/ 587083 w 1562500"/>
              <a:gd name="csY358" fmla="*/ 818937 h 1369915"/>
              <a:gd name="csX359" fmla="*/ 588678 w 1562500"/>
              <a:gd name="csY359" fmla="*/ 741740 h 1369915"/>
              <a:gd name="csX360" fmla="*/ 592900 w 1562500"/>
              <a:gd name="csY360" fmla="*/ 731758 h 1369915"/>
              <a:gd name="csX361" fmla="*/ 600925 w 1562500"/>
              <a:gd name="csY361" fmla="*/ 730977 h 1369915"/>
              <a:gd name="csX362" fmla="*/ 624960 w 1562500"/>
              <a:gd name="csY362" fmla="*/ 739002 h 1369915"/>
              <a:gd name="csX363" fmla="*/ 636093 w 1562500"/>
              <a:gd name="csY363" fmla="*/ 760615 h 1369915"/>
              <a:gd name="csX364" fmla="*/ 639929 w 1562500"/>
              <a:gd name="csY364" fmla="*/ 770367 h 1369915"/>
              <a:gd name="csX365" fmla="*/ 643255 w 1562500"/>
              <a:gd name="csY365" fmla="*/ 771238 h 1369915"/>
              <a:gd name="csX366" fmla="*/ 649767 w 1562500"/>
              <a:gd name="csY366" fmla="*/ 770728 h 1369915"/>
              <a:gd name="csX367" fmla="*/ 654228 w 1562500"/>
              <a:gd name="csY367" fmla="*/ 769980 h 1369915"/>
              <a:gd name="csX368" fmla="*/ 655864 w 1562500"/>
              <a:gd name="csY368" fmla="*/ 768722 h 1369915"/>
              <a:gd name="csX369" fmla="*/ 655753 w 1562500"/>
              <a:gd name="csY369" fmla="*/ 756919 h 1369915"/>
              <a:gd name="csX370" fmla="*/ 653282 w 1562500"/>
              <a:gd name="csY370" fmla="*/ 726643 h 1369915"/>
              <a:gd name="csX371" fmla="*/ 651251 w 1562500"/>
              <a:gd name="csY371" fmla="*/ 717746 h 1369915"/>
              <a:gd name="csX372" fmla="*/ 645074 w 1562500"/>
              <a:gd name="csY372" fmla="*/ 714149 h 1369915"/>
              <a:gd name="csX373" fmla="*/ 641226 w 1562500"/>
              <a:gd name="csY373" fmla="*/ 713323 h 1369915"/>
              <a:gd name="csX374" fmla="*/ 558725 w 1562500"/>
              <a:gd name="csY374" fmla="*/ 711300 h 1369915"/>
              <a:gd name="csX375" fmla="*/ 1050798 w 1562500"/>
              <a:gd name="csY375" fmla="*/ 711300 h 1369915"/>
              <a:gd name="csX376" fmla="*/ 1005274 w 1562500"/>
              <a:gd name="csY376" fmla="*/ 712200 h 1369915"/>
              <a:gd name="csX377" fmla="*/ 1000246 w 1562500"/>
              <a:gd name="csY377" fmla="*/ 713977 h 1369915"/>
              <a:gd name="csX378" fmla="*/ 999658 w 1562500"/>
              <a:gd name="csY378" fmla="*/ 717533 h 1369915"/>
              <a:gd name="csX379" fmla="*/ 1000681 w 1562500"/>
              <a:gd name="csY379" fmla="*/ 723342 h 1369915"/>
              <a:gd name="csX380" fmla="*/ 1007083 w 1562500"/>
              <a:gd name="csY380" fmla="*/ 726010 h 1369915"/>
              <a:gd name="csX381" fmla="*/ 1013652 w 1562500"/>
              <a:gd name="csY381" fmla="*/ 728757 h 1369915"/>
              <a:gd name="csX382" fmla="*/ 1017722 w 1562500"/>
              <a:gd name="csY382" fmla="*/ 732440 h 1369915"/>
              <a:gd name="csX383" fmla="*/ 1017998 w 1562500"/>
              <a:gd name="csY383" fmla="*/ 733493 h 1369915"/>
              <a:gd name="csX384" fmla="*/ 1018200 w 1562500"/>
              <a:gd name="csY384" fmla="*/ 735071 h 1369915"/>
              <a:gd name="csX385" fmla="*/ 1018595 w 1562500"/>
              <a:gd name="csY385" fmla="*/ 740235 h 1369915"/>
              <a:gd name="csX386" fmla="*/ 1019392 w 1562500"/>
              <a:gd name="csY386" fmla="*/ 757704 h 1369915"/>
              <a:gd name="csX387" fmla="*/ 1020675 w 1562500"/>
              <a:gd name="csY387" fmla="*/ 812322 h 1369915"/>
              <a:gd name="csX388" fmla="*/ 1022303 w 1562500"/>
              <a:gd name="csY388" fmla="*/ 880015 h 1369915"/>
              <a:gd name="csX389" fmla="*/ 1027113 w 1562500"/>
              <a:gd name="csY389" fmla="*/ 899247 h 1369915"/>
              <a:gd name="csX390" fmla="*/ 1086525 w 1562500"/>
              <a:gd name="csY390" fmla="*/ 939805 h 1369915"/>
              <a:gd name="csX391" fmla="*/ 1120826 w 1562500"/>
              <a:gd name="csY391" fmla="*/ 941766 h 1369915"/>
              <a:gd name="csX392" fmla="*/ 1202065 w 1562500"/>
              <a:gd name="csY392" fmla="*/ 893171 h 1369915"/>
              <a:gd name="csX393" fmla="*/ 1205983 w 1562500"/>
              <a:gd name="csY393" fmla="*/ 872627 h 1369915"/>
              <a:gd name="csX394" fmla="*/ 1207557 w 1562500"/>
              <a:gd name="csY394" fmla="*/ 809617 h 1369915"/>
              <a:gd name="csX395" fmla="*/ 1209070 w 1562500"/>
              <a:gd name="csY395" fmla="*/ 747603 h 1369915"/>
              <a:gd name="csX396" fmla="*/ 1210439 w 1562500"/>
              <a:gd name="csY396" fmla="*/ 736753 h 1369915"/>
              <a:gd name="csX397" fmla="*/ 1212861 w 1562500"/>
              <a:gd name="csY397" fmla="*/ 731700 h 1369915"/>
              <a:gd name="csX398" fmla="*/ 1224788 w 1562500"/>
              <a:gd name="csY398" fmla="*/ 724843 h 1369915"/>
              <a:gd name="csX399" fmla="*/ 1230293 w 1562500"/>
              <a:gd name="csY399" fmla="*/ 722906 h 1369915"/>
              <a:gd name="csX400" fmla="*/ 1231206 w 1562500"/>
              <a:gd name="csY400" fmla="*/ 717381 h 1369915"/>
              <a:gd name="csX401" fmla="*/ 1230741 w 1562500"/>
              <a:gd name="csY401" fmla="*/ 713812 h 1369915"/>
              <a:gd name="csX402" fmla="*/ 1227094 w 1562500"/>
              <a:gd name="csY402" fmla="*/ 712176 h 1369915"/>
              <a:gd name="csX403" fmla="*/ 1192440 w 1562500"/>
              <a:gd name="csY403" fmla="*/ 711300 h 1369915"/>
              <a:gd name="csX404" fmla="*/ 1155973 w 1562500"/>
              <a:gd name="csY404" fmla="*/ 712529 h 1369915"/>
              <a:gd name="csX405" fmla="*/ 1153408 w 1562500"/>
              <a:gd name="csY405" fmla="*/ 713528 h 1369915"/>
              <a:gd name="csX406" fmla="*/ 1152483 w 1562500"/>
              <a:gd name="csY406" fmla="*/ 714712 h 1369915"/>
              <a:gd name="csX407" fmla="*/ 1152820 w 1562500"/>
              <a:gd name="csY407" fmla="*/ 719691 h 1369915"/>
              <a:gd name="csX408" fmla="*/ 1155069 w 1562500"/>
              <a:gd name="csY408" fmla="*/ 723099 h 1369915"/>
              <a:gd name="csX409" fmla="*/ 1161190 w 1562500"/>
              <a:gd name="csY409" fmla="*/ 725891 h 1369915"/>
              <a:gd name="csX410" fmla="*/ 1170169 w 1562500"/>
              <a:gd name="csY410" fmla="*/ 729809 h 1369915"/>
              <a:gd name="csX411" fmla="*/ 1174844 w 1562500"/>
              <a:gd name="csY411" fmla="*/ 739964 h 1369915"/>
              <a:gd name="csX412" fmla="*/ 1176057 w 1562500"/>
              <a:gd name="csY412" fmla="*/ 807409 h 1369915"/>
              <a:gd name="csX413" fmla="*/ 1174852 w 1562500"/>
              <a:gd name="csY413" fmla="*/ 867611 h 1369915"/>
              <a:gd name="csX414" fmla="*/ 1170502 w 1562500"/>
              <a:gd name="csY414" fmla="*/ 885721 h 1369915"/>
              <a:gd name="csX415" fmla="*/ 1155500 w 1562500"/>
              <a:gd name="csY415" fmla="*/ 902660 h 1369915"/>
              <a:gd name="csX416" fmla="*/ 1130882 w 1562500"/>
              <a:gd name="csY416" fmla="*/ 908802 h 1369915"/>
              <a:gd name="csX417" fmla="*/ 1085933 w 1562500"/>
              <a:gd name="csY417" fmla="*/ 890523 h 1369915"/>
              <a:gd name="csX418" fmla="*/ 1081259 w 1562500"/>
              <a:gd name="csY418" fmla="*/ 873864 h 1369915"/>
              <a:gd name="csX419" fmla="*/ 1080071 w 1562500"/>
              <a:gd name="csY419" fmla="*/ 809724 h 1369915"/>
              <a:gd name="csX420" fmla="*/ 1080187 w 1562500"/>
              <a:gd name="csY420" fmla="*/ 745909 h 1369915"/>
              <a:gd name="csX421" fmla="*/ 1081765 w 1562500"/>
              <a:gd name="csY421" fmla="*/ 736124 h 1369915"/>
              <a:gd name="csX422" fmla="*/ 1085063 w 1562500"/>
              <a:gd name="csY422" fmla="*/ 731569 h 1369915"/>
              <a:gd name="csX423" fmla="*/ 1097327 w 1562500"/>
              <a:gd name="csY423" fmla="*/ 724686 h 1369915"/>
              <a:gd name="csX424" fmla="*/ 1101964 w 1562500"/>
              <a:gd name="csY424" fmla="*/ 722877 h 1369915"/>
              <a:gd name="csX425" fmla="*/ 1102420 w 1562500"/>
              <a:gd name="csY425" fmla="*/ 717414 h 1369915"/>
              <a:gd name="csX426" fmla="*/ 1101594 w 1562500"/>
              <a:gd name="csY426" fmla="*/ 713935 h 1369915"/>
              <a:gd name="csX427" fmla="*/ 1096389 w 1562500"/>
              <a:gd name="csY427" fmla="*/ 712176 h 1369915"/>
              <a:gd name="csX428" fmla="*/ 1050799 w 1562500"/>
              <a:gd name="csY428" fmla="*/ 711300 h 1369915"/>
              <a:gd name="csX429" fmla="*/ 1300838 w 1562500"/>
              <a:gd name="csY429" fmla="*/ 711300 h 1369915"/>
              <a:gd name="csX430" fmla="*/ 1255708 w 1562500"/>
              <a:gd name="csY430" fmla="*/ 712188 h 1369915"/>
              <a:gd name="csX431" fmla="*/ 1250729 w 1562500"/>
              <a:gd name="csY431" fmla="*/ 713944 h 1369915"/>
              <a:gd name="csX432" fmla="*/ 1250150 w 1562500"/>
              <a:gd name="csY432" fmla="*/ 717451 h 1369915"/>
              <a:gd name="csX433" fmla="*/ 1251177 w 1562500"/>
              <a:gd name="csY433" fmla="*/ 723210 h 1369915"/>
              <a:gd name="csX434" fmla="*/ 1256810 w 1562500"/>
              <a:gd name="csY434" fmla="*/ 726092 h 1369915"/>
              <a:gd name="csX435" fmla="*/ 1262841 w 1562500"/>
              <a:gd name="csY435" fmla="*/ 728999 h 1369915"/>
              <a:gd name="csX436" fmla="*/ 1266739 w 1562500"/>
              <a:gd name="csY436" fmla="*/ 732670 h 1369915"/>
              <a:gd name="csX437" fmla="*/ 1267121 w 1562500"/>
              <a:gd name="csY437" fmla="*/ 733966 h 1369915"/>
              <a:gd name="csX438" fmla="*/ 1267392 w 1562500"/>
              <a:gd name="csY438" fmla="*/ 735923 h 1369915"/>
              <a:gd name="csX439" fmla="*/ 1267865 w 1562500"/>
              <a:gd name="csY439" fmla="*/ 742159 h 1369915"/>
              <a:gd name="csX440" fmla="*/ 1268622 w 1562500"/>
              <a:gd name="csY440" fmla="*/ 762621 h 1369915"/>
              <a:gd name="csX441" fmla="*/ 1269341 w 1562500"/>
              <a:gd name="csY441" fmla="*/ 822444 h 1369915"/>
              <a:gd name="csX442" fmla="*/ 1268938 w 1562500"/>
              <a:gd name="csY442" fmla="*/ 882255 h 1369915"/>
              <a:gd name="csX443" fmla="*/ 1268289 w 1562500"/>
              <a:gd name="csY443" fmla="*/ 902701 h 1369915"/>
              <a:gd name="csX444" fmla="*/ 1267845 w 1562500"/>
              <a:gd name="csY444" fmla="*/ 908933 h 1369915"/>
              <a:gd name="csX445" fmla="*/ 1267586 w 1562500"/>
              <a:gd name="csY445" fmla="*/ 910882 h 1369915"/>
              <a:gd name="csX446" fmla="*/ 1267207 w 1562500"/>
              <a:gd name="csY446" fmla="*/ 912177 h 1369915"/>
              <a:gd name="csX447" fmla="*/ 1263014 w 1562500"/>
              <a:gd name="csY447" fmla="*/ 916445 h 1369915"/>
              <a:gd name="csX448" fmla="*/ 1256810 w 1562500"/>
              <a:gd name="csY448" fmla="*/ 919635 h 1369915"/>
              <a:gd name="csX449" fmla="*/ 1251202 w 1562500"/>
              <a:gd name="csY449" fmla="*/ 922492 h 1369915"/>
              <a:gd name="csX450" fmla="*/ 1250150 w 1562500"/>
              <a:gd name="csY450" fmla="*/ 927923 h 1369915"/>
              <a:gd name="csX451" fmla="*/ 1250548 w 1562500"/>
              <a:gd name="csY451" fmla="*/ 933001 h 1369915"/>
              <a:gd name="csX452" fmla="*/ 1250955 w 1562500"/>
              <a:gd name="csY452" fmla="*/ 934769 h 1369915"/>
              <a:gd name="csX453" fmla="*/ 1251186 w 1562500"/>
              <a:gd name="csY453" fmla="*/ 935303 h 1369915"/>
              <a:gd name="csX454" fmla="*/ 1251913 w 1562500"/>
              <a:gd name="csY454" fmla="*/ 935418 h 1369915"/>
              <a:gd name="csX455" fmla="*/ 1254988 w 1562500"/>
              <a:gd name="csY455" fmla="*/ 935677 h 1369915"/>
              <a:gd name="csX456" fmla="*/ 1265949 w 1562500"/>
              <a:gd name="csY456" fmla="*/ 936121 h 1369915"/>
              <a:gd name="csX457" fmla="*/ 1301018 w 1562500"/>
              <a:gd name="csY457" fmla="*/ 936532 h 1369915"/>
              <a:gd name="csX458" fmla="*/ 1343825 w 1562500"/>
              <a:gd name="csY458" fmla="*/ 935546 h 1369915"/>
              <a:gd name="csX459" fmla="*/ 1349083 w 1562500"/>
              <a:gd name="csY459" fmla="*/ 929588 h 1369915"/>
              <a:gd name="csX460" fmla="*/ 1348072 w 1562500"/>
              <a:gd name="csY460" fmla="*/ 923035 h 1369915"/>
              <a:gd name="csX461" fmla="*/ 1342218 w 1562500"/>
              <a:gd name="csY461" fmla="*/ 919845 h 1369915"/>
              <a:gd name="csX462" fmla="*/ 1333946 w 1562500"/>
              <a:gd name="csY462" fmla="*/ 914977 h 1369915"/>
              <a:gd name="csX463" fmla="*/ 1329707 w 1562500"/>
              <a:gd name="csY463" fmla="*/ 902183 h 1369915"/>
              <a:gd name="csX464" fmla="*/ 1328490 w 1562500"/>
              <a:gd name="csY464" fmla="*/ 818765 h 1369915"/>
              <a:gd name="csX465" fmla="*/ 1329588 w 1562500"/>
              <a:gd name="csY465" fmla="*/ 747393 h 1369915"/>
              <a:gd name="csX466" fmla="*/ 1330891 w 1562500"/>
              <a:gd name="csY466" fmla="*/ 735684 h 1369915"/>
              <a:gd name="csX467" fmla="*/ 1333366 w 1562500"/>
              <a:gd name="csY467" fmla="*/ 730808 h 1369915"/>
              <a:gd name="csX468" fmla="*/ 1337420 w 1562500"/>
              <a:gd name="csY468" fmla="*/ 727478 h 1369915"/>
              <a:gd name="csX469" fmla="*/ 1341506 w 1562500"/>
              <a:gd name="csY469" fmla="*/ 726002 h 1369915"/>
              <a:gd name="csX470" fmla="*/ 1346999 w 1562500"/>
              <a:gd name="csY470" fmla="*/ 724045 h 1369915"/>
              <a:gd name="csX471" fmla="*/ 1350062 w 1562500"/>
              <a:gd name="csY471" fmla="*/ 716867 h 1369915"/>
              <a:gd name="csX472" fmla="*/ 1350428 w 1562500"/>
              <a:gd name="csY472" fmla="*/ 714766 h 1369915"/>
              <a:gd name="csX473" fmla="*/ 1350247 w 1562500"/>
              <a:gd name="csY473" fmla="*/ 713689 h 1369915"/>
              <a:gd name="csX474" fmla="*/ 1345782 w 1562500"/>
              <a:gd name="csY474" fmla="*/ 712143 h 1369915"/>
              <a:gd name="csX475" fmla="*/ 1300837 w 1562500"/>
              <a:gd name="csY475" fmla="*/ 711300 h 1369915"/>
              <a:gd name="csX476" fmla="*/ 1469326 w 1562500"/>
              <a:gd name="csY476" fmla="*/ 711300 h 1369915"/>
              <a:gd name="csX477" fmla="*/ 1393239 w 1562500"/>
              <a:gd name="csY477" fmla="*/ 713709 h 1369915"/>
              <a:gd name="csX478" fmla="*/ 1383984 w 1562500"/>
              <a:gd name="csY478" fmla="*/ 718984 h 1369915"/>
              <a:gd name="csX479" fmla="*/ 1381933 w 1562500"/>
              <a:gd name="csY479" fmla="*/ 729797 h 1369915"/>
              <a:gd name="csX480" fmla="*/ 1379211 w 1562500"/>
              <a:gd name="csY480" fmla="*/ 763628 h 1369915"/>
              <a:gd name="csX481" fmla="*/ 1378611 w 1562500"/>
              <a:gd name="csY481" fmla="*/ 771839 h 1369915"/>
              <a:gd name="csX482" fmla="*/ 1379092 w 1562500"/>
              <a:gd name="csY482" fmla="*/ 775477 h 1369915"/>
              <a:gd name="csX483" fmla="*/ 1380872 w 1562500"/>
              <a:gd name="csY483" fmla="*/ 776328 h 1369915"/>
              <a:gd name="csX484" fmla="*/ 1385982 w 1562500"/>
              <a:gd name="csY484" fmla="*/ 776168 h 1369915"/>
              <a:gd name="csX485" fmla="*/ 1393391 w 1562500"/>
              <a:gd name="csY485" fmla="*/ 774766 h 1369915"/>
              <a:gd name="csX486" fmla="*/ 1394620 w 1562500"/>
              <a:gd name="csY486" fmla="*/ 773224 h 1369915"/>
              <a:gd name="csX487" fmla="*/ 1395520 w 1562500"/>
              <a:gd name="csY487" fmla="*/ 770026 h 1369915"/>
              <a:gd name="csX488" fmla="*/ 1402000 w 1562500"/>
              <a:gd name="csY488" fmla="*/ 753819 h 1369915"/>
              <a:gd name="csX489" fmla="*/ 1411768 w 1562500"/>
              <a:gd name="csY489" fmla="*/ 741226 h 1369915"/>
              <a:gd name="csX490" fmla="*/ 1425343 w 1562500"/>
              <a:gd name="csY490" fmla="*/ 734471 h 1369915"/>
              <a:gd name="csX491" fmla="*/ 1438286 w 1562500"/>
              <a:gd name="csY491" fmla="*/ 732514 h 1369915"/>
              <a:gd name="csX492" fmla="*/ 1457539 w 1562500"/>
              <a:gd name="csY492" fmla="*/ 730985 h 1369915"/>
              <a:gd name="csX493" fmla="*/ 1475098 w 1562500"/>
              <a:gd name="csY493" fmla="*/ 730327 h 1369915"/>
              <a:gd name="csX494" fmla="*/ 1480759 w 1562500"/>
              <a:gd name="csY494" fmla="*/ 730487 h 1369915"/>
              <a:gd name="csX495" fmla="*/ 1482474 w 1562500"/>
              <a:gd name="csY495" fmla="*/ 730738 h 1369915"/>
              <a:gd name="csX496" fmla="*/ 1483156 w 1562500"/>
              <a:gd name="csY496" fmla="*/ 731010 h 1369915"/>
              <a:gd name="csX497" fmla="*/ 1483802 w 1562500"/>
              <a:gd name="csY497" fmla="*/ 732091 h 1369915"/>
              <a:gd name="csX498" fmla="*/ 1483678 w 1562500"/>
              <a:gd name="csY498" fmla="*/ 732638 h 1369915"/>
              <a:gd name="csX499" fmla="*/ 1483513 w 1562500"/>
              <a:gd name="csY499" fmla="*/ 733004 h 1369915"/>
              <a:gd name="csX500" fmla="*/ 1482954 w 1562500"/>
              <a:gd name="csY500" fmla="*/ 734085 h 1369915"/>
              <a:gd name="csX501" fmla="*/ 1480866 w 1562500"/>
              <a:gd name="csY501" fmla="*/ 737851 h 1369915"/>
              <a:gd name="csX502" fmla="*/ 1473239 w 1562500"/>
              <a:gd name="csY502" fmla="*/ 751085 h 1369915"/>
              <a:gd name="csX503" fmla="*/ 1448185 w 1562500"/>
              <a:gd name="csY503" fmla="*/ 793468 h 1369915"/>
              <a:gd name="csX504" fmla="*/ 1388777 w 1562500"/>
              <a:gd name="csY504" fmla="*/ 893578 h 1369915"/>
              <a:gd name="csX505" fmla="*/ 1375958 w 1562500"/>
              <a:gd name="csY505" fmla="*/ 915914 h 1369915"/>
              <a:gd name="csX506" fmla="*/ 1372973 w 1562500"/>
              <a:gd name="csY506" fmla="*/ 921506 h 1369915"/>
              <a:gd name="csX507" fmla="*/ 1372254 w 1562500"/>
              <a:gd name="csY507" fmla="*/ 923047 h 1369915"/>
              <a:gd name="csX508" fmla="*/ 1372043 w 1562500"/>
              <a:gd name="csY508" fmla="*/ 923631 h 1369915"/>
              <a:gd name="csX509" fmla="*/ 1372043 w 1562500"/>
              <a:gd name="csY509" fmla="*/ 923635 h 1369915"/>
              <a:gd name="csX510" fmla="*/ 1371987 w 1562500"/>
              <a:gd name="csY510" fmla="*/ 931751 h 1369915"/>
              <a:gd name="csX511" fmla="*/ 1372184 w 1562500"/>
              <a:gd name="csY511" fmla="*/ 933346 h 1369915"/>
              <a:gd name="csX512" fmla="*/ 1373019 w 1562500"/>
              <a:gd name="csY512" fmla="*/ 934222 h 1369915"/>
              <a:gd name="csX513" fmla="*/ 1382652 w 1562500"/>
              <a:gd name="csY513" fmla="*/ 935809 h 1369915"/>
              <a:gd name="csX514" fmla="*/ 1462628 w 1562500"/>
              <a:gd name="csY514" fmla="*/ 936532 h 1369915"/>
              <a:gd name="csX515" fmla="*/ 1527496 w 1562500"/>
              <a:gd name="csY515" fmla="*/ 936035 h 1369915"/>
              <a:gd name="csX516" fmla="*/ 1547448 w 1562500"/>
              <a:gd name="csY516" fmla="*/ 935501 h 1369915"/>
              <a:gd name="csX517" fmla="*/ 1552949 w 1562500"/>
              <a:gd name="csY517" fmla="*/ 935188 h 1369915"/>
              <a:gd name="csX518" fmla="*/ 1554314 w 1562500"/>
              <a:gd name="csY518" fmla="*/ 935036 h 1369915"/>
              <a:gd name="csX519" fmla="*/ 1554417 w 1562500"/>
              <a:gd name="csY519" fmla="*/ 934724 h 1369915"/>
              <a:gd name="csX520" fmla="*/ 1554816 w 1562500"/>
              <a:gd name="csY520" fmla="*/ 933038 h 1369915"/>
              <a:gd name="csX521" fmla="*/ 1555848 w 1562500"/>
              <a:gd name="csY521" fmla="*/ 927455 h 1369915"/>
              <a:gd name="csX522" fmla="*/ 1558405 w 1562500"/>
              <a:gd name="csY522" fmla="*/ 910586 h 1369915"/>
              <a:gd name="csX523" fmla="*/ 1562175 w 1562500"/>
              <a:gd name="csY523" fmla="*/ 877536 h 1369915"/>
              <a:gd name="csX524" fmla="*/ 1562348 w 1562500"/>
              <a:gd name="csY524" fmla="*/ 871550 h 1369915"/>
              <a:gd name="csX525" fmla="*/ 1561690 w 1562500"/>
              <a:gd name="csY525" fmla="*/ 868972 h 1369915"/>
              <a:gd name="csX526" fmla="*/ 1559478 w 1562500"/>
              <a:gd name="csY526" fmla="*/ 868002 h 1369915"/>
              <a:gd name="csX527" fmla="*/ 1553973 w 1562500"/>
              <a:gd name="csY527" fmla="*/ 867488 h 1369915"/>
              <a:gd name="csX528" fmla="*/ 1548406 w 1562500"/>
              <a:gd name="csY528" fmla="*/ 867294 h 1369915"/>
              <a:gd name="csX529" fmla="*/ 1545660 w 1562500"/>
              <a:gd name="csY529" fmla="*/ 868113 h 1369915"/>
              <a:gd name="csX530" fmla="*/ 1541352 w 1562500"/>
              <a:gd name="csY530" fmla="*/ 877310 h 1369915"/>
              <a:gd name="csX531" fmla="*/ 1511491 w 1562500"/>
              <a:gd name="csY531" fmla="*/ 908761 h 1369915"/>
              <a:gd name="csX532" fmla="*/ 1496756 w 1562500"/>
              <a:gd name="csY532" fmla="*/ 911100 h 1369915"/>
              <a:gd name="csX533" fmla="*/ 1473610 w 1562500"/>
              <a:gd name="csY533" fmla="*/ 912769 h 1369915"/>
              <a:gd name="csX534" fmla="*/ 1454612 w 1562500"/>
              <a:gd name="csY534" fmla="*/ 913624 h 1369915"/>
              <a:gd name="csX535" fmla="*/ 1449345 w 1562500"/>
              <a:gd name="csY535" fmla="*/ 913168 h 1369915"/>
              <a:gd name="csX536" fmla="*/ 1446368 w 1562500"/>
              <a:gd name="csY536" fmla="*/ 910940 h 1369915"/>
              <a:gd name="csX537" fmla="*/ 1446624 w 1562500"/>
              <a:gd name="csY537" fmla="*/ 906927 h 1369915"/>
              <a:gd name="csX538" fmla="*/ 1449320 w 1562500"/>
              <a:gd name="csY538" fmla="*/ 901365 h 1369915"/>
              <a:gd name="csX539" fmla="*/ 1460857 w 1562500"/>
              <a:gd name="csY539" fmla="*/ 882313 h 1369915"/>
              <a:gd name="csX540" fmla="*/ 1510139 w 1562500"/>
              <a:gd name="csY540" fmla="*/ 798315 h 1369915"/>
              <a:gd name="csX541" fmla="*/ 1536804 w 1562500"/>
              <a:gd name="csY541" fmla="*/ 752306 h 1369915"/>
              <a:gd name="csX542" fmla="*/ 1550343 w 1562500"/>
              <a:gd name="csY542" fmla="*/ 728489 h 1369915"/>
              <a:gd name="csX543" fmla="*/ 1554619 w 1562500"/>
              <a:gd name="csY543" fmla="*/ 715913 h 1369915"/>
              <a:gd name="csX544" fmla="*/ 1554680 w 1562500"/>
              <a:gd name="csY544" fmla="*/ 714322 h 1369915"/>
              <a:gd name="csX545" fmla="*/ 1554125 w 1562500"/>
              <a:gd name="csY545" fmla="*/ 713574 h 1369915"/>
              <a:gd name="csX546" fmla="*/ 1545310 w 1562500"/>
              <a:gd name="csY546" fmla="*/ 712020 h 1369915"/>
              <a:gd name="csX547" fmla="*/ 1469325 w 1562500"/>
              <a:gd name="csY547" fmla="*/ 711300 h 1369915"/>
              <a:gd name="csX548" fmla="*/ 854575 w 1562500"/>
              <a:gd name="csY548" fmla="*/ 726553 h 1369915"/>
              <a:gd name="csX549" fmla="*/ 861782 w 1562500"/>
              <a:gd name="csY549" fmla="*/ 727079 h 1369915"/>
              <a:gd name="csX550" fmla="*/ 904436 w 1562500"/>
              <a:gd name="csY550" fmla="*/ 761383 h 1369915"/>
              <a:gd name="csX551" fmla="*/ 917000 w 1562500"/>
              <a:gd name="csY551" fmla="*/ 839744 h 1369915"/>
              <a:gd name="csX552" fmla="*/ 908556 w 1562500"/>
              <a:gd name="csY552" fmla="*/ 887949 h 1369915"/>
              <a:gd name="csX553" fmla="*/ 887600 w 1562500"/>
              <a:gd name="csY553" fmla="*/ 913221 h 1369915"/>
              <a:gd name="csX554" fmla="*/ 865836 w 1562500"/>
              <a:gd name="csY554" fmla="*/ 917583 h 1369915"/>
              <a:gd name="csX555" fmla="*/ 843334 w 1562500"/>
              <a:gd name="csY555" fmla="*/ 913521 h 1369915"/>
              <a:gd name="csX556" fmla="*/ 802612 w 1562500"/>
              <a:gd name="csY556" fmla="*/ 828192 h 1369915"/>
              <a:gd name="csX557" fmla="*/ 815740 w 1562500"/>
              <a:gd name="csY557" fmla="*/ 751007 h 1369915"/>
              <a:gd name="csX558" fmla="*/ 854575 w 1562500"/>
              <a:gd name="csY558" fmla="*/ 726553 h 1369915"/>
              <a:gd name="csX559" fmla="*/ 226499 w 1562500"/>
              <a:gd name="csY559" fmla="*/ 871171 h 1369915"/>
              <a:gd name="csX560" fmla="*/ 226651 w 1562500"/>
              <a:gd name="csY560" fmla="*/ 889610 h 1369915"/>
              <a:gd name="csX561" fmla="*/ 227465 w 1562500"/>
              <a:gd name="csY561" fmla="*/ 905175 h 1369915"/>
              <a:gd name="csX562" fmla="*/ 227506 w 1562500"/>
              <a:gd name="csY562" fmla="*/ 905471 h 1369915"/>
              <a:gd name="csX563" fmla="*/ 226499 w 1562500"/>
              <a:gd name="csY563" fmla="*/ 871171 h 1369915"/>
              <a:gd name="csX564" fmla="*/ 795163 w 1562500"/>
              <a:gd name="csY564" fmla="*/ 926406 h 1369915"/>
              <a:gd name="csX565" fmla="*/ 795372 w 1562500"/>
              <a:gd name="csY565" fmla="*/ 925974 h 1369915"/>
              <a:gd name="csX566" fmla="*/ 795163 w 1562500"/>
              <a:gd name="csY566" fmla="*/ 926406 h 1369915"/>
              <a:gd name="csX567" fmla="*/ 1270722 w 1562500"/>
              <a:gd name="csY567" fmla="*/ 989506 h 1369915"/>
              <a:gd name="csX568" fmla="*/ 1270459 w 1562500"/>
              <a:gd name="csY568" fmla="*/ 989720 h 1369915"/>
              <a:gd name="csX569" fmla="*/ 1269423 w 1562500"/>
              <a:gd name="csY569" fmla="*/ 990797 h 1369915"/>
              <a:gd name="csX570" fmla="*/ 1266114 w 1562500"/>
              <a:gd name="csY570" fmla="*/ 994661 h 1369915"/>
              <a:gd name="csX571" fmla="*/ 1256510 w 1562500"/>
              <a:gd name="csY571" fmla="*/ 1006946 h 1369915"/>
              <a:gd name="csX572" fmla="*/ 1228126 w 1562500"/>
              <a:gd name="csY572" fmla="*/ 1038656 h 1369915"/>
              <a:gd name="csX573" fmla="*/ 1216840 w 1562500"/>
              <a:gd name="csY573" fmla="*/ 1049564 h 1369915"/>
              <a:gd name="csX574" fmla="*/ 1213070 w 1562500"/>
              <a:gd name="csY574" fmla="*/ 1053449 h 1369915"/>
              <a:gd name="csX575" fmla="*/ 1211388 w 1562500"/>
              <a:gd name="csY575" fmla="*/ 1055402 h 1369915"/>
              <a:gd name="csX576" fmla="*/ 1211606 w 1562500"/>
              <a:gd name="csY576" fmla="*/ 1057527 h 1369915"/>
              <a:gd name="csX577" fmla="*/ 1214011 w 1562500"/>
              <a:gd name="csY577" fmla="*/ 1060989 h 1369915"/>
              <a:gd name="csX578" fmla="*/ 1221227 w 1562500"/>
              <a:gd name="csY578" fmla="*/ 1063895 h 1369915"/>
              <a:gd name="csX579" fmla="*/ 1242466 w 1562500"/>
              <a:gd name="csY579" fmla="*/ 1058189 h 1369915"/>
              <a:gd name="csX580" fmla="*/ 1304694 w 1562500"/>
              <a:gd name="csY580" fmla="*/ 1022392 h 1369915"/>
              <a:gd name="csX581" fmla="*/ 1310914 w 1562500"/>
              <a:gd name="csY581" fmla="*/ 1015929 h 1369915"/>
              <a:gd name="csX582" fmla="*/ 1312756 w 1562500"/>
              <a:gd name="csY582" fmla="*/ 1013466 h 1369915"/>
              <a:gd name="csX583" fmla="*/ 1313229 w 1562500"/>
              <a:gd name="csY583" fmla="*/ 1012504 h 1369915"/>
              <a:gd name="csX584" fmla="*/ 1313130 w 1562500"/>
              <a:gd name="csY584" fmla="*/ 1012381 h 1369915"/>
              <a:gd name="csX585" fmla="*/ 1311938 w 1562500"/>
              <a:gd name="csY585" fmla="*/ 1011357 h 1369915"/>
              <a:gd name="csX586" fmla="*/ 1307333 w 1562500"/>
              <a:gd name="csY586" fmla="*/ 1008220 h 1369915"/>
              <a:gd name="csX587" fmla="*/ 1292968 w 1562500"/>
              <a:gd name="csY587" fmla="*/ 999895 h 1369915"/>
              <a:gd name="csX588" fmla="*/ 1278049 w 1562500"/>
              <a:gd name="csY588" fmla="*/ 992297 h 1369915"/>
              <a:gd name="csX589" fmla="*/ 1272749 w 1562500"/>
              <a:gd name="csY589" fmla="*/ 990049 h 1369915"/>
              <a:gd name="csX590" fmla="*/ 1271121 w 1562500"/>
              <a:gd name="csY590" fmla="*/ 989547 h 1369915"/>
              <a:gd name="csX591" fmla="*/ 1270722 w 1562500"/>
              <a:gd name="csY591" fmla="*/ 989506 h 1369915"/>
              <a:gd name="csX592" fmla="*/ 710014 w 1562500"/>
              <a:gd name="csY592" fmla="*/ 1073364 h 1369915"/>
              <a:gd name="csX593" fmla="*/ 704135 w 1562500"/>
              <a:gd name="csY593" fmla="*/ 1073972 h 1369915"/>
              <a:gd name="csX594" fmla="*/ 691369 w 1562500"/>
              <a:gd name="csY594" fmla="*/ 1075559 h 1369915"/>
              <a:gd name="csX595" fmla="*/ 659133 w 1562500"/>
              <a:gd name="csY595" fmla="*/ 1079950 h 1369915"/>
              <a:gd name="csX596" fmla="*/ 645245 w 1562500"/>
              <a:gd name="csY596" fmla="*/ 1082779 h 1369915"/>
              <a:gd name="csX597" fmla="*/ 644303 w 1562500"/>
              <a:gd name="csY597" fmla="*/ 1084333 h 1369915"/>
              <a:gd name="csX598" fmla="*/ 644755 w 1562500"/>
              <a:gd name="csY598" fmla="*/ 1088193 h 1369915"/>
              <a:gd name="csX599" fmla="*/ 647280 w 1562500"/>
              <a:gd name="csY599" fmla="*/ 1102566 h 1369915"/>
              <a:gd name="csX600" fmla="*/ 641532 w 1562500"/>
              <a:gd name="csY600" fmla="*/ 1128229 h 1369915"/>
              <a:gd name="csX601" fmla="*/ 609086 w 1562500"/>
              <a:gd name="csY601" fmla="*/ 1215815 h 1369915"/>
              <a:gd name="csX602" fmla="*/ 585233 w 1562500"/>
              <a:gd name="csY602" fmla="*/ 1279491 h 1369915"/>
              <a:gd name="csX603" fmla="*/ 565021 w 1562500"/>
              <a:gd name="csY603" fmla="*/ 1328012 h 1369915"/>
              <a:gd name="csX604" fmla="*/ 548293 w 1562500"/>
              <a:gd name="csY604" fmla="*/ 1343417 h 1369915"/>
              <a:gd name="csX605" fmla="*/ 539947 w 1562500"/>
              <a:gd name="csY605" fmla="*/ 1347964 h 1369915"/>
              <a:gd name="csX606" fmla="*/ 538902 w 1562500"/>
              <a:gd name="csY606" fmla="*/ 1350304 h 1369915"/>
              <a:gd name="csX607" fmla="*/ 538668 w 1562500"/>
              <a:gd name="csY607" fmla="*/ 1354435 h 1369915"/>
              <a:gd name="csX608" fmla="*/ 539087 w 1562500"/>
              <a:gd name="csY608" fmla="*/ 1360105 h 1369915"/>
              <a:gd name="csX609" fmla="*/ 539519 w 1562500"/>
              <a:gd name="csY609" fmla="*/ 1362070 h 1369915"/>
              <a:gd name="csX610" fmla="*/ 539778 w 1562500"/>
              <a:gd name="csY610" fmla="*/ 1362691 h 1369915"/>
              <a:gd name="csX611" fmla="*/ 540469 w 1562500"/>
              <a:gd name="csY611" fmla="*/ 1362802 h 1369915"/>
              <a:gd name="csX612" fmla="*/ 543425 w 1562500"/>
              <a:gd name="csY612" fmla="*/ 1363057 h 1369915"/>
              <a:gd name="csX613" fmla="*/ 553937 w 1562500"/>
              <a:gd name="csY613" fmla="*/ 1363476 h 1369915"/>
              <a:gd name="csX614" fmla="*/ 587494 w 1562500"/>
              <a:gd name="csY614" fmla="*/ 1363760 h 1369915"/>
              <a:gd name="csX615" fmla="*/ 628372 w 1562500"/>
              <a:gd name="csY615" fmla="*/ 1362456 h 1369915"/>
              <a:gd name="csX616" fmla="*/ 632796 w 1562500"/>
              <a:gd name="csY616" fmla="*/ 1360244 h 1369915"/>
              <a:gd name="csX617" fmla="*/ 632956 w 1562500"/>
              <a:gd name="csY617" fmla="*/ 1350250 h 1369915"/>
              <a:gd name="csX618" fmla="*/ 630132 w 1562500"/>
              <a:gd name="csY618" fmla="*/ 1346612 h 1369915"/>
              <a:gd name="csX619" fmla="*/ 624056 w 1562500"/>
              <a:gd name="csY619" fmla="*/ 1344897 h 1369915"/>
              <a:gd name="csX620" fmla="*/ 613507 w 1562500"/>
              <a:gd name="csY620" fmla="*/ 1338874 h 1369915"/>
              <a:gd name="csX621" fmla="*/ 608134 w 1562500"/>
              <a:gd name="csY621" fmla="*/ 1327317 h 1369915"/>
              <a:gd name="csX622" fmla="*/ 610045 w 1562500"/>
              <a:gd name="csY622" fmla="*/ 1317878 h 1369915"/>
              <a:gd name="csX623" fmla="*/ 614473 w 1562500"/>
              <a:gd name="csY623" fmla="*/ 1303406 h 1369915"/>
              <a:gd name="csX624" fmla="*/ 619596 w 1562500"/>
              <a:gd name="csY624" fmla="*/ 1289202 h 1369915"/>
              <a:gd name="csX625" fmla="*/ 623695 w 1562500"/>
              <a:gd name="csY625" fmla="*/ 1280584 h 1369915"/>
              <a:gd name="csX626" fmla="*/ 627494 w 1562500"/>
              <a:gd name="csY626" fmla="*/ 1278952 h 1369915"/>
              <a:gd name="csX627" fmla="*/ 635498 w 1562500"/>
              <a:gd name="csY627" fmla="*/ 1278122 h 1369915"/>
              <a:gd name="csX628" fmla="*/ 669215 w 1562500"/>
              <a:gd name="csY628" fmla="*/ 1277538 h 1369915"/>
              <a:gd name="csX629" fmla="*/ 708099 w 1562500"/>
              <a:gd name="csY629" fmla="*/ 1280708 h 1369915"/>
              <a:gd name="csX630" fmla="*/ 715820 w 1562500"/>
              <a:gd name="csY630" fmla="*/ 1288433 h 1369915"/>
              <a:gd name="csX631" fmla="*/ 721588 w 1562500"/>
              <a:gd name="csY631" fmla="*/ 1302769 h 1369915"/>
              <a:gd name="csX632" fmla="*/ 728462 w 1562500"/>
              <a:gd name="csY632" fmla="*/ 1333455 h 1369915"/>
              <a:gd name="csX633" fmla="*/ 722641 w 1562500"/>
              <a:gd name="csY633" fmla="*/ 1340884 h 1369915"/>
              <a:gd name="csX634" fmla="*/ 710077 w 1562500"/>
              <a:gd name="csY634" fmla="*/ 1346698 h 1369915"/>
              <a:gd name="csX635" fmla="*/ 705858 w 1562500"/>
              <a:gd name="csY635" fmla="*/ 1349567 h 1369915"/>
              <a:gd name="csX636" fmla="*/ 704962 w 1562500"/>
              <a:gd name="csY636" fmla="*/ 1356458 h 1369915"/>
              <a:gd name="csX637" fmla="*/ 707380 w 1562500"/>
              <a:gd name="csY637" fmla="*/ 1361605 h 1369915"/>
              <a:gd name="csX638" fmla="*/ 712387 w 1562500"/>
              <a:gd name="csY638" fmla="*/ 1362777 h 1369915"/>
              <a:gd name="csX639" fmla="*/ 770735 w 1562500"/>
              <a:gd name="csY639" fmla="*/ 1363344 h 1369915"/>
              <a:gd name="csX640" fmla="*/ 829156 w 1562500"/>
              <a:gd name="csY640" fmla="*/ 1361757 h 1369915"/>
              <a:gd name="csX641" fmla="*/ 834669 w 1562500"/>
              <a:gd name="csY641" fmla="*/ 1360204 h 1369915"/>
              <a:gd name="csX642" fmla="*/ 836013 w 1562500"/>
              <a:gd name="csY642" fmla="*/ 1359398 h 1369915"/>
              <a:gd name="csX643" fmla="*/ 837160 w 1562500"/>
              <a:gd name="csY643" fmla="*/ 1354880 h 1369915"/>
              <a:gd name="csX644" fmla="*/ 837387 w 1562500"/>
              <a:gd name="csY644" fmla="*/ 1349827 h 1369915"/>
              <a:gd name="csX645" fmla="*/ 836770 w 1562500"/>
              <a:gd name="csY645" fmla="*/ 1347529 h 1369915"/>
              <a:gd name="csX646" fmla="*/ 834517 w 1562500"/>
              <a:gd name="csY646" fmla="*/ 1346196 h 1369915"/>
              <a:gd name="csX647" fmla="*/ 829181 w 1562500"/>
              <a:gd name="csY647" fmla="*/ 1344716 h 1369915"/>
              <a:gd name="csX648" fmla="*/ 818717 w 1562500"/>
              <a:gd name="csY648" fmla="*/ 1340848 h 1369915"/>
              <a:gd name="csX649" fmla="*/ 809504 w 1562500"/>
              <a:gd name="csY649" fmla="*/ 1328604 h 1369915"/>
              <a:gd name="csX650" fmla="*/ 773440 w 1562500"/>
              <a:gd name="csY650" fmla="*/ 1237914 h 1369915"/>
              <a:gd name="csX651" fmla="*/ 732857 w 1562500"/>
              <a:gd name="csY651" fmla="*/ 1131621 h 1369915"/>
              <a:gd name="csX652" fmla="*/ 713571 w 1562500"/>
              <a:gd name="csY652" fmla="*/ 1080522 h 1369915"/>
              <a:gd name="csX653" fmla="*/ 711306 w 1562500"/>
              <a:gd name="csY653" fmla="*/ 1075132 h 1369915"/>
              <a:gd name="csX654" fmla="*/ 710307 w 1562500"/>
              <a:gd name="csY654" fmla="*/ 1073610 h 1369915"/>
              <a:gd name="csX655" fmla="*/ 710007 w 1562500"/>
              <a:gd name="csY655" fmla="*/ 1073364 h 1369915"/>
              <a:gd name="csX656" fmla="*/ 411099 w 1562500"/>
              <a:gd name="csY656" fmla="*/ 1073960 h 1369915"/>
              <a:gd name="csX657" fmla="*/ 394531 w 1562500"/>
              <a:gd name="csY657" fmla="*/ 1074042 h 1369915"/>
              <a:gd name="csX658" fmla="*/ 287773 w 1562500"/>
              <a:gd name="csY658" fmla="*/ 1119340 h 1369915"/>
              <a:gd name="csX659" fmla="*/ 250085 w 1562500"/>
              <a:gd name="csY659" fmla="*/ 1185182 h 1369915"/>
              <a:gd name="csX660" fmla="*/ 248959 w 1562500"/>
              <a:gd name="csY660" fmla="*/ 1263206 h 1369915"/>
              <a:gd name="csX661" fmla="*/ 362742 w 1562500"/>
              <a:gd name="csY661" fmla="*/ 1366876 h 1369915"/>
              <a:gd name="csX662" fmla="*/ 481201 w 1562500"/>
              <a:gd name="csY662" fmla="*/ 1357568 h 1369915"/>
              <a:gd name="csX663" fmla="*/ 497218 w 1562500"/>
              <a:gd name="csY663" fmla="*/ 1351557 h 1369915"/>
              <a:gd name="csX664" fmla="*/ 503903 w 1562500"/>
              <a:gd name="csY664" fmla="*/ 1346862 h 1369915"/>
              <a:gd name="csX665" fmla="*/ 506818 w 1562500"/>
              <a:gd name="csY665" fmla="*/ 1339100 h 1369915"/>
              <a:gd name="csX666" fmla="*/ 510543 w 1562500"/>
              <a:gd name="csY666" fmla="*/ 1325122 h 1369915"/>
              <a:gd name="csX667" fmla="*/ 516603 w 1562500"/>
              <a:gd name="csY667" fmla="*/ 1293724 h 1369915"/>
              <a:gd name="csX668" fmla="*/ 517306 w 1562500"/>
              <a:gd name="csY668" fmla="*/ 1286743 h 1369915"/>
              <a:gd name="csX669" fmla="*/ 516426 w 1562500"/>
              <a:gd name="csY669" fmla="*/ 1283697 h 1369915"/>
              <a:gd name="csX670" fmla="*/ 512450 w 1562500"/>
              <a:gd name="csY670" fmla="*/ 1282093 h 1369915"/>
              <a:gd name="csX671" fmla="*/ 503303 w 1562500"/>
              <a:gd name="csY671" fmla="*/ 1280720 h 1369915"/>
              <a:gd name="csX672" fmla="*/ 497588 w 1562500"/>
              <a:gd name="csY672" fmla="*/ 1280141 h 1369915"/>
              <a:gd name="csX673" fmla="*/ 494612 w 1562500"/>
              <a:gd name="csY673" fmla="*/ 1280843 h 1369915"/>
              <a:gd name="csX674" fmla="*/ 488901 w 1562500"/>
              <a:gd name="csY674" fmla="*/ 1290460 h 1369915"/>
              <a:gd name="csX675" fmla="*/ 453540 w 1562500"/>
              <a:gd name="csY675" fmla="*/ 1328082 h 1369915"/>
              <a:gd name="csX676" fmla="*/ 438583 w 1562500"/>
              <a:gd name="csY676" fmla="*/ 1334414 h 1369915"/>
              <a:gd name="csX677" fmla="*/ 416580 w 1562500"/>
              <a:gd name="csY677" fmla="*/ 1335425 h 1369915"/>
              <a:gd name="csX678" fmla="*/ 380750 w 1562500"/>
              <a:gd name="csY678" fmla="*/ 1329595 h 1369915"/>
              <a:gd name="csX679" fmla="*/ 331225 w 1562500"/>
              <a:gd name="csY679" fmla="*/ 1264822 h 1369915"/>
              <a:gd name="csX680" fmla="*/ 327895 w 1562500"/>
              <a:gd name="csY680" fmla="*/ 1192969 h 1369915"/>
              <a:gd name="csX681" fmla="*/ 386543 w 1562500"/>
              <a:gd name="csY681" fmla="*/ 1104281 h 1369915"/>
              <a:gd name="csX682" fmla="*/ 452130 w 1562500"/>
              <a:gd name="csY682" fmla="*/ 1117309 h 1369915"/>
              <a:gd name="csX683" fmla="*/ 481563 w 1562500"/>
              <a:gd name="csY683" fmla="*/ 1159051 h 1369915"/>
              <a:gd name="csX684" fmla="*/ 484333 w 1562500"/>
              <a:gd name="csY684" fmla="*/ 1167060 h 1369915"/>
              <a:gd name="csX685" fmla="*/ 487294 w 1562500"/>
              <a:gd name="csY685" fmla="*/ 1170345 h 1369915"/>
              <a:gd name="csX686" fmla="*/ 505552 w 1562500"/>
              <a:gd name="csY686" fmla="*/ 1168976 h 1369915"/>
              <a:gd name="csX687" fmla="*/ 509346 w 1562500"/>
              <a:gd name="csY687" fmla="*/ 1168116 h 1369915"/>
              <a:gd name="csX688" fmla="*/ 510712 w 1562500"/>
              <a:gd name="csY688" fmla="*/ 1166542 h 1369915"/>
              <a:gd name="csX689" fmla="*/ 510346 w 1562500"/>
              <a:gd name="csY689" fmla="*/ 1151716 h 1369915"/>
              <a:gd name="csX690" fmla="*/ 506567 w 1562500"/>
              <a:gd name="csY690" fmla="*/ 1116631 h 1369915"/>
              <a:gd name="csX691" fmla="*/ 502440 w 1562500"/>
              <a:gd name="csY691" fmla="*/ 1098319 h 1369915"/>
              <a:gd name="csX692" fmla="*/ 489259 w 1562500"/>
              <a:gd name="csY692" fmla="*/ 1089032 h 1369915"/>
              <a:gd name="csX693" fmla="*/ 462297 w 1562500"/>
              <a:gd name="csY693" fmla="*/ 1080674 h 1369915"/>
              <a:gd name="csX694" fmla="*/ 411099 w 1562500"/>
              <a:gd name="csY694" fmla="*/ 1073960 h 1369915"/>
              <a:gd name="csX695" fmla="*/ 976602 w 1562500"/>
              <a:gd name="csY695" fmla="*/ 1079670 h 1369915"/>
              <a:gd name="csX696" fmla="*/ 916137 w 1562500"/>
              <a:gd name="csY696" fmla="*/ 1080045 h 1369915"/>
              <a:gd name="csX697" fmla="*/ 870292 w 1562500"/>
              <a:gd name="csY697" fmla="*/ 1081130 h 1369915"/>
              <a:gd name="csX698" fmla="*/ 867147 w 1562500"/>
              <a:gd name="csY698" fmla="*/ 1081570 h 1369915"/>
              <a:gd name="csX699" fmla="*/ 866407 w 1562500"/>
              <a:gd name="csY699" fmla="*/ 1081800 h 1369915"/>
              <a:gd name="csX700" fmla="*/ 866070 w 1562500"/>
              <a:gd name="csY700" fmla="*/ 1085007 h 1369915"/>
              <a:gd name="csX701" fmla="*/ 866440 w 1562500"/>
              <a:gd name="csY701" fmla="*/ 1090179 h 1369915"/>
              <a:gd name="csX702" fmla="*/ 868471 w 1562500"/>
              <a:gd name="csY702" fmla="*/ 1095273 h 1369915"/>
              <a:gd name="csX703" fmla="*/ 875497 w 1562500"/>
              <a:gd name="csY703" fmla="*/ 1098142 h 1369915"/>
              <a:gd name="csX704" fmla="*/ 884826 w 1562500"/>
              <a:gd name="csY704" fmla="*/ 1102060 h 1369915"/>
              <a:gd name="csX705" fmla="*/ 889553 w 1562500"/>
              <a:gd name="csY705" fmla="*/ 1115693 h 1369915"/>
              <a:gd name="csX706" fmla="*/ 891251 w 1562500"/>
              <a:gd name="csY706" fmla="*/ 1219442 h 1369915"/>
              <a:gd name="csX707" fmla="*/ 890676 w 1562500"/>
              <a:gd name="csY707" fmla="*/ 1305630 h 1369915"/>
              <a:gd name="csX708" fmla="*/ 889812 w 1562500"/>
              <a:gd name="csY708" fmla="*/ 1324629 h 1369915"/>
              <a:gd name="csX709" fmla="*/ 888357 w 1562500"/>
              <a:gd name="csY709" fmla="*/ 1333020 h 1369915"/>
              <a:gd name="csX710" fmla="*/ 882692 w 1562500"/>
              <a:gd name="csY710" fmla="*/ 1340305 h 1369915"/>
              <a:gd name="csX711" fmla="*/ 869996 w 1562500"/>
              <a:gd name="csY711" fmla="*/ 1345633 h 1369915"/>
              <a:gd name="csX712" fmla="*/ 867780 w 1562500"/>
              <a:gd name="csY712" fmla="*/ 1347960 h 1369915"/>
              <a:gd name="csX713" fmla="*/ 867044 w 1562500"/>
              <a:gd name="csY713" fmla="*/ 1355356 h 1369915"/>
              <a:gd name="csX714" fmla="*/ 867710 w 1562500"/>
              <a:gd name="csY714" fmla="*/ 1359163 h 1369915"/>
              <a:gd name="csX715" fmla="*/ 874819 w 1562500"/>
              <a:gd name="csY715" fmla="*/ 1362658 h 1369915"/>
              <a:gd name="csX716" fmla="*/ 935456 w 1562500"/>
              <a:gd name="csY716" fmla="*/ 1363842 h 1369915"/>
              <a:gd name="csX717" fmla="*/ 996097 w 1562500"/>
              <a:gd name="csY717" fmla="*/ 1362678 h 1369915"/>
              <a:gd name="csX718" fmla="*/ 1003021 w 1562500"/>
              <a:gd name="csY718" fmla="*/ 1360273 h 1369915"/>
              <a:gd name="csX719" fmla="*/ 1003868 w 1562500"/>
              <a:gd name="csY719" fmla="*/ 1355525 h 1369915"/>
              <a:gd name="csX720" fmla="*/ 1003674 w 1562500"/>
              <a:gd name="csY720" fmla="*/ 1350246 h 1369915"/>
              <a:gd name="csX721" fmla="*/ 1002609 w 1562500"/>
              <a:gd name="csY721" fmla="*/ 1347956 h 1369915"/>
              <a:gd name="csX722" fmla="*/ 991681 w 1562500"/>
              <a:gd name="csY722" fmla="*/ 1345719 h 1369915"/>
              <a:gd name="csX723" fmla="*/ 972112 w 1562500"/>
              <a:gd name="csY723" fmla="*/ 1338109 h 1369915"/>
              <a:gd name="csX724" fmla="*/ 966713 w 1562500"/>
              <a:gd name="csY724" fmla="*/ 1326417 h 1369915"/>
              <a:gd name="csX725" fmla="*/ 965978 w 1562500"/>
              <a:gd name="csY725" fmla="*/ 1283836 h 1369915"/>
              <a:gd name="csX726" fmla="*/ 969242 w 1562500"/>
              <a:gd name="csY726" fmla="*/ 1241692 h 1369915"/>
              <a:gd name="csX727" fmla="*/ 977440 w 1562500"/>
              <a:gd name="csY727" fmla="*/ 1236146 h 1369915"/>
              <a:gd name="csX728" fmla="*/ 992187 w 1562500"/>
              <a:gd name="csY728" fmla="*/ 1235788 h 1369915"/>
              <a:gd name="csX729" fmla="*/ 1015013 w 1562500"/>
              <a:gd name="csY729" fmla="*/ 1237252 h 1369915"/>
              <a:gd name="csX730" fmla="*/ 1024485 w 1562500"/>
              <a:gd name="csY730" fmla="*/ 1242987 h 1369915"/>
              <a:gd name="csX731" fmla="*/ 1038521 w 1562500"/>
              <a:gd name="csY731" fmla="*/ 1274989 h 1369915"/>
              <a:gd name="csX732" fmla="*/ 1038521 w 1562500"/>
              <a:gd name="csY732" fmla="*/ 1274989 h 1369915"/>
              <a:gd name="csX733" fmla="*/ 1038521 w 1562500"/>
              <a:gd name="csY733" fmla="*/ 1274989 h 1369915"/>
              <a:gd name="csX734" fmla="*/ 1038932 w 1562500"/>
              <a:gd name="csY734" fmla="*/ 1275215 h 1369915"/>
              <a:gd name="csX735" fmla="*/ 1041160 w 1562500"/>
              <a:gd name="csY735" fmla="*/ 1275671 h 1369915"/>
              <a:gd name="csX736" fmla="*/ 1048812 w 1562500"/>
              <a:gd name="csY736" fmla="*/ 1275754 h 1369915"/>
              <a:gd name="csX737" fmla="*/ 1057256 w 1562500"/>
              <a:gd name="csY737" fmla="*/ 1269632 h 1369915"/>
              <a:gd name="csX738" fmla="*/ 1058099 w 1562500"/>
              <a:gd name="csY738" fmla="*/ 1225469 h 1369915"/>
              <a:gd name="csX739" fmla="*/ 1056315 w 1562500"/>
              <a:gd name="csY739" fmla="*/ 1181396 h 1369915"/>
              <a:gd name="csX740" fmla="*/ 1053663 w 1562500"/>
              <a:gd name="csY740" fmla="*/ 1176565 h 1369915"/>
              <a:gd name="csX741" fmla="*/ 1048063 w 1562500"/>
              <a:gd name="csY741" fmla="*/ 1175895 h 1369915"/>
              <a:gd name="csX742" fmla="*/ 1039319 w 1562500"/>
              <a:gd name="csY742" fmla="*/ 1176684 h 1369915"/>
              <a:gd name="csX743" fmla="*/ 1038213 w 1562500"/>
              <a:gd name="csY743" fmla="*/ 1178259 h 1369915"/>
              <a:gd name="csX744" fmla="*/ 1037386 w 1562500"/>
              <a:gd name="csY744" fmla="*/ 1182160 h 1369915"/>
              <a:gd name="csX745" fmla="*/ 1026644 w 1562500"/>
              <a:gd name="csY745" fmla="*/ 1202561 h 1369915"/>
              <a:gd name="csX746" fmla="*/ 1017529 w 1562500"/>
              <a:gd name="csY746" fmla="*/ 1206405 h 1369915"/>
              <a:gd name="csX747" fmla="*/ 994197 w 1562500"/>
              <a:gd name="csY747" fmla="*/ 1207757 h 1369915"/>
              <a:gd name="csX748" fmla="*/ 978287 w 1562500"/>
              <a:gd name="csY748" fmla="*/ 1207383 h 1369915"/>
              <a:gd name="csX749" fmla="*/ 969493 w 1562500"/>
              <a:gd name="csY749" fmla="*/ 1201582 h 1369915"/>
              <a:gd name="csX750" fmla="*/ 965965 w 1562500"/>
              <a:gd name="csY750" fmla="*/ 1157238 h 1369915"/>
              <a:gd name="csX751" fmla="*/ 969867 w 1562500"/>
              <a:gd name="csY751" fmla="*/ 1112844 h 1369915"/>
              <a:gd name="csX752" fmla="*/ 979500 w 1562500"/>
              <a:gd name="csY752" fmla="*/ 1107052 h 1369915"/>
              <a:gd name="csX753" fmla="*/ 997038 w 1562500"/>
              <a:gd name="csY753" fmla="*/ 1106624 h 1369915"/>
              <a:gd name="csX754" fmla="*/ 1020567 w 1562500"/>
              <a:gd name="csY754" fmla="*/ 1107681 h 1369915"/>
              <a:gd name="csX755" fmla="*/ 1035080 w 1562500"/>
              <a:gd name="csY755" fmla="*/ 1109346 h 1369915"/>
              <a:gd name="csX756" fmla="*/ 1066831 w 1562500"/>
              <a:gd name="csY756" fmla="*/ 1147293 h 1369915"/>
              <a:gd name="csX757" fmla="*/ 1068365 w 1562500"/>
              <a:gd name="csY757" fmla="*/ 1152329 h 1369915"/>
              <a:gd name="csX758" fmla="*/ 1069956 w 1562500"/>
              <a:gd name="csY758" fmla="*/ 1154492 h 1369915"/>
              <a:gd name="csX759" fmla="*/ 1080020 w 1562500"/>
              <a:gd name="csY759" fmla="*/ 1155450 h 1369915"/>
              <a:gd name="csX760" fmla="*/ 1086463 w 1562500"/>
              <a:gd name="csY760" fmla="*/ 1154927 h 1369915"/>
              <a:gd name="csX761" fmla="*/ 1089135 w 1562500"/>
              <a:gd name="csY761" fmla="*/ 1151556 h 1369915"/>
              <a:gd name="csX762" fmla="*/ 1089238 w 1562500"/>
              <a:gd name="csY762" fmla="*/ 1119229 h 1369915"/>
              <a:gd name="csX763" fmla="*/ 1087869 w 1562500"/>
              <a:gd name="csY763" fmla="*/ 1092420 h 1369915"/>
              <a:gd name="csX764" fmla="*/ 1087224 w 1562500"/>
              <a:gd name="csY764" fmla="*/ 1083917 h 1369915"/>
              <a:gd name="csX765" fmla="*/ 1086952 w 1562500"/>
              <a:gd name="csY765" fmla="*/ 1081479 h 1369915"/>
              <a:gd name="csX766" fmla="*/ 1086891 w 1562500"/>
              <a:gd name="csY766" fmla="*/ 1081118 h 1369915"/>
              <a:gd name="csX767" fmla="*/ 1085239 w 1562500"/>
              <a:gd name="csY767" fmla="*/ 1080965 h 1369915"/>
              <a:gd name="csX768" fmla="*/ 1078644 w 1562500"/>
              <a:gd name="csY768" fmla="*/ 1080665 h 1369915"/>
              <a:gd name="csX769" fmla="*/ 1054675 w 1562500"/>
              <a:gd name="csY769" fmla="*/ 1080147 h 1369915"/>
              <a:gd name="csX770" fmla="*/ 976594 w 1562500"/>
              <a:gd name="csY770" fmla="*/ 1079670 h 1369915"/>
              <a:gd name="csX771" fmla="*/ 1164101 w 1562500"/>
              <a:gd name="csY771" fmla="*/ 1079670 h 1369915"/>
              <a:gd name="csX772" fmla="*/ 1133570 w 1562500"/>
              <a:gd name="csY772" fmla="*/ 1080731 h 1369915"/>
              <a:gd name="csX773" fmla="*/ 1127543 w 1562500"/>
              <a:gd name="csY773" fmla="*/ 1082100 h 1369915"/>
              <a:gd name="csX774" fmla="*/ 1125541 w 1562500"/>
              <a:gd name="csY774" fmla="*/ 1083884 h 1369915"/>
              <a:gd name="csX775" fmla="*/ 1125253 w 1562500"/>
              <a:gd name="csY775" fmla="*/ 1091671 h 1369915"/>
              <a:gd name="csX776" fmla="*/ 1126704 w 1562500"/>
              <a:gd name="csY776" fmla="*/ 1095121 h 1369915"/>
              <a:gd name="csX777" fmla="*/ 1134750 w 1562500"/>
              <a:gd name="csY777" fmla="*/ 1098508 h 1369915"/>
              <a:gd name="csX778" fmla="*/ 1145822 w 1562500"/>
              <a:gd name="csY778" fmla="*/ 1103351 h 1369915"/>
              <a:gd name="csX779" fmla="*/ 1151401 w 1562500"/>
              <a:gd name="csY779" fmla="*/ 1117654 h 1369915"/>
              <a:gd name="csX780" fmla="*/ 1152840 w 1562500"/>
              <a:gd name="csY780" fmla="*/ 1224346 h 1369915"/>
              <a:gd name="csX781" fmla="*/ 1151648 w 1562500"/>
              <a:gd name="csY781" fmla="*/ 1318519 h 1369915"/>
              <a:gd name="csX782" fmla="*/ 1149896 w 1562500"/>
              <a:gd name="csY782" fmla="*/ 1332103 h 1369915"/>
              <a:gd name="csX783" fmla="*/ 1146439 w 1562500"/>
              <a:gd name="csY783" fmla="*/ 1337386 h 1369915"/>
              <a:gd name="csX784" fmla="*/ 1133348 w 1562500"/>
              <a:gd name="csY784" fmla="*/ 1344630 h 1369915"/>
              <a:gd name="csX785" fmla="*/ 1127864 w 1562500"/>
              <a:gd name="csY785" fmla="*/ 1346871 h 1369915"/>
              <a:gd name="csX786" fmla="*/ 1125549 w 1562500"/>
              <a:gd name="csY786" fmla="*/ 1352557 h 1369915"/>
              <a:gd name="csX787" fmla="*/ 1124727 w 1562500"/>
              <a:gd name="csY787" fmla="*/ 1358337 h 1369915"/>
              <a:gd name="csX788" fmla="*/ 1124851 w 1562500"/>
              <a:gd name="csY788" fmla="*/ 1361745 h 1369915"/>
              <a:gd name="csX789" fmla="*/ 1125538 w 1562500"/>
              <a:gd name="csY789" fmla="*/ 1361967 h 1369915"/>
              <a:gd name="csX790" fmla="*/ 1128432 w 1562500"/>
              <a:gd name="csY790" fmla="*/ 1362366 h 1369915"/>
              <a:gd name="csX791" fmla="*/ 1176575 w 1562500"/>
              <a:gd name="csY791" fmla="*/ 1363262 h 1369915"/>
              <a:gd name="csX792" fmla="*/ 1236698 w 1562500"/>
              <a:gd name="csY792" fmla="*/ 1363332 h 1369915"/>
              <a:gd name="csX793" fmla="*/ 1333285 w 1562500"/>
              <a:gd name="csY793" fmla="*/ 1361733 h 1369915"/>
              <a:gd name="csX794" fmla="*/ 1347522 w 1562500"/>
              <a:gd name="csY794" fmla="*/ 1358962 h 1369915"/>
              <a:gd name="csX795" fmla="*/ 1350474 w 1562500"/>
              <a:gd name="csY795" fmla="*/ 1354065 h 1369915"/>
              <a:gd name="csX796" fmla="*/ 1357541 w 1562500"/>
              <a:gd name="csY796" fmla="*/ 1319461 h 1369915"/>
              <a:gd name="csX797" fmla="*/ 1362754 w 1562500"/>
              <a:gd name="csY797" fmla="*/ 1288412 h 1369915"/>
              <a:gd name="csX798" fmla="*/ 1363096 w 1562500"/>
              <a:gd name="csY798" fmla="*/ 1285333 h 1369915"/>
              <a:gd name="csX799" fmla="*/ 1362524 w 1562500"/>
              <a:gd name="csY799" fmla="*/ 1284478 h 1369915"/>
              <a:gd name="csX800" fmla="*/ 1351374 w 1562500"/>
              <a:gd name="csY800" fmla="*/ 1283853 h 1369915"/>
              <a:gd name="csX801" fmla="*/ 1343653 w 1562500"/>
              <a:gd name="csY801" fmla="*/ 1284067 h 1369915"/>
              <a:gd name="csX802" fmla="*/ 1339526 w 1562500"/>
              <a:gd name="csY802" fmla="*/ 1285423 h 1369915"/>
              <a:gd name="csX803" fmla="*/ 1332952 w 1562500"/>
              <a:gd name="csY803" fmla="*/ 1297416 h 1369915"/>
              <a:gd name="csX804" fmla="*/ 1296575 w 1562500"/>
              <a:gd name="csY804" fmla="*/ 1333974 h 1369915"/>
              <a:gd name="csX805" fmla="*/ 1248535 w 1562500"/>
              <a:gd name="csY805" fmla="*/ 1336909 h 1369915"/>
              <a:gd name="csX806" fmla="*/ 1236345 w 1562500"/>
              <a:gd name="csY806" fmla="*/ 1335614 h 1369915"/>
              <a:gd name="csX807" fmla="*/ 1229594 w 1562500"/>
              <a:gd name="csY807" fmla="*/ 1328863 h 1369915"/>
              <a:gd name="csX808" fmla="*/ 1226996 w 1562500"/>
              <a:gd name="csY808" fmla="*/ 1280696 h 1369915"/>
              <a:gd name="csX809" fmla="*/ 1229512 w 1562500"/>
              <a:gd name="csY809" fmla="*/ 1239768 h 1369915"/>
              <a:gd name="csX810" fmla="*/ 1235995 w 1562500"/>
              <a:gd name="csY810" fmla="*/ 1234094 h 1369915"/>
              <a:gd name="csX811" fmla="*/ 1247519 w 1562500"/>
              <a:gd name="csY811" fmla="*/ 1233346 h 1369915"/>
              <a:gd name="csX812" fmla="*/ 1263705 w 1562500"/>
              <a:gd name="csY812" fmla="*/ 1234008 h 1369915"/>
              <a:gd name="csX813" fmla="*/ 1275275 w 1562500"/>
              <a:gd name="csY813" fmla="*/ 1235615 h 1369915"/>
              <a:gd name="csX814" fmla="*/ 1293533 w 1562500"/>
              <a:gd name="csY814" fmla="*/ 1259695 h 1369915"/>
              <a:gd name="csX815" fmla="*/ 1294626 w 1562500"/>
              <a:gd name="csY815" fmla="*/ 1264004 h 1369915"/>
              <a:gd name="csX816" fmla="*/ 1296612 w 1562500"/>
              <a:gd name="csY816" fmla="*/ 1265735 h 1369915"/>
              <a:gd name="csX817" fmla="*/ 1311425 w 1562500"/>
              <a:gd name="csY817" fmla="*/ 1265225 h 1369915"/>
              <a:gd name="csX818" fmla="*/ 1311478 w 1562500"/>
              <a:gd name="csY818" fmla="*/ 1265134 h 1369915"/>
              <a:gd name="csX819" fmla="*/ 1311950 w 1562500"/>
              <a:gd name="csY819" fmla="*/ 1263560 h 1369915"/>
              <a:gd name="csX820" fmla="*/ 1312744 w 1562500"/>
              <a:gd name="csY820" fmla="*/ 1255678 h 1369915"/>
              <a:gd name="csX821" fmla="*/ 1313299 w 1562500"/>
              <a:gd name="csY821" fmla="*/ 1217448 h 1369915"/>
              <a:gd name="csX822" fmla="*/ 1312086 w 1562500"/>
              <a:gd name="csY822" fmla="*/ 1175286 h 1369915"/>
              <a:gd name="csX823" fmla="*/ 1309730 w 1562500"/>
              <a:gd name="csY823" fmla="*/ 1170904 h 1369915"/>
              <a:gd name="csX824" fmla="*/ 1304554 w 1562500"/>
              <a:gd name="csY824" fmla="*/ 1170608 h 1369915"/>
              <a:gd name="csX825" fmla="*/ 1296381 w 1562500"/>
              <a:gd name="csY825" fmla="*/ 1172026 h 1369915"/>
              <a:gd name="csX826" fmla="*/ 1295016 w 1562500"/>
              <a:gd name="csY826" fmla="*/ 1173856 h 1369915"/>
              <a:gd name="csX827" fmla="*/ 1293844 w 1562500"/>
              <a:gd name="csY827" fmla="*/ 1177798 h 1369915"/>
              <a:gd name="csX828" fmla="*/ 1280775 w 1562500"/>
              <a:gd name="csY828" fmla="*/ 1200587 h 1369915"/>
              <a:gd name="csX829" fmla="*/ 1248431 w 1562500"/>
              <a:gd name="csY829" fmla="*/ 1205969 h 1369915"/>
              <a:gd name="csX830" fmla="*/ 1236377 w 1562500"/>
              <a:gd name="csY830" fmla="*/ 1205175 h 1369915"/>
              <a:gd name="csX831" fmla="*/ 1229626 w 1562500"/>
              <a:gd name="csY831" fmla="*/ 1199272 h 1369915"/>
              <a:gd name="csX832" fmla="*/ 1226995 w 1562500"/>
              <a:gd name="csY832" fmla="*/ 1156502 h 1369915"/>
              <a:gd name="csX833" fmla="*/ 1230621 w 1562500"/>
              <a:gd name="csY833" fmla="*/ 1113617 h 1369915"/>
              <a:gd name="csX834" fmla="*/ 1239617 w 1562500"/>
              <a:gd name="csY834" fmla="*/ 1107829 h 1369915"/>
              <a:gd name="csX835" fmla="*/ 1255938 w 1562500"/>
              <a:gd name="csY835" fmla="*/ 1107080 h 1369915"/>
              <a:gd name="csX836" fmla="*/ 1293071 w 1562500"/>
              <a:gd name="csY836" fmla="*/ 1111220 h 1369915"/>
              <a:gd name="csX837" fmla="*/ 1316473 w 1562500"/>
              <a:gd name="csY837" fmla="*/ 1143198 h 1369915"/>
              <a:gd name="csX838" fmla="*/ 1318060 w 1562500"/>
              <a:gd name="csY838" fmla="*/ 1148814 h 1369915"/>
              <a:gd name="csX839" fmla="*/ 1319680 w 1562500"/>
              <a:gd name="csY839" fmla="*/ 1151355 h 1369915"/>
              <a:gd name="csX840" fmla="*/ 1329172 w 1562500"/>
              <a:gd name="csY840" fmla="*/ 1152942 h 1369915"/>
              <a:gd name="csX841" fmla="*/ 1335257 w 1562500"/>
              <a:gd name="csY841" fmla="*/ 1152831 h 1369915"/>
              <a:gd name="csX842" fmla="*/ 1337683 w 1562500"/>
              <a:gd name="csY842" fmla="*/ 1150097 h 1369915"/>
              <a:gd name="csX843" fmla="*/ 1337786 w 1562500"/>
              <a:gd name="csY843" fmla="*/ 1121408 h 1369915"/>
              <a:gd name="csX844" fmla="*/ 1336409 w 1562500"/>
              <a:gd name="csY844" fmla="*/ 1096547 h 1369915"/>
              <a:gd name="csX845" fmla="*/ 1335706 w 1562500"/>
              <a:gd name="csY845" fmla="*/ 1087922 h 1369915"/>
              <a:gd name="csX846" fmla="*/ 1335138 w 1562500"/>
              <a:gd name="csY846" fmla="*/ 1083621 h 1369915"/>
              <a:gd name="csX847" fmla="*/ 1334686 w 1562500"/>
              <a:gd name="csY847" fmla="*/ 1082405 h 1369915"/>
              <a:gd name="csX848" fmla="*/ 1333432 w 1562500"/>
              <a:gd name="csY848" fmla="*/ 1081603 h 1369915"/>
              <a:gd name="csX849" fmla="*/ 1321892 w 1562500"/>
              <a:gd name="csY849" fmla="*/ 1080263 h 1369915"/>
              <a:gd name="csX850" fmla="*/ 1229906 w 1562500"/>
              <a:gd name="csY850" fmla="*/ 1079671 h 1369915"/>
              <a:gd name="csX851" fmla="*/ 1164101 w 1562500"/>
              <a:gd name="csY851" fmla="*/ 1079671 h 1369915"/>
              <a:gd name="csX852" fmla="*/ 667298 w 1562500"/>
              <a:gd name="csY852" fmla="*/ 1152395 h 1369915"/>
              <a:gd name="csX853" fmla="*/ 667808 w 1562500"/>
              <a:gd name="csY853" fmla="*/ 1152497 h 1369915"/>
              <a:gd name="csX854" fmla="*/ 669107 w 1562500"/>
              <a:gd name="csY854" fmla="*/ 1153788 h 1369915"/>
              <a:gd name="csX855" fmla="*/ 670870 w 1562500"/>
              <a:gd name="csY855" fmla="*/ 1158640 h 1369915"/>
              <a:gd name="csX856" fmla="*/ 681806 w 1562500"/>
              <a:gd name="csY856" fmla="*/ 1190395 h 1369915"/>
              <a:gd name="csX857" fmla="*/ 697281 w 1562500"/>
              <a:gd name="csY857" fmla="*/ 1232684 h 1369915"/>
              <a:gd name="csX858" fmla="*/ 702379 w 1562500"/>
              <a:gd name="csY858" fmla="*/ 1247213 h 1369915"/>
              <a:gd name="csX859" fmla="*/ 702716 w 1562500"/>
              <a:gd name="csY859" fmla="*/ 1248463 h 1369915"/>
              <a:gd name="csX860" fmla="*/ 702855 w 1562500"/>
              <a:gd name="csY860" fmla="*/ 1249371 h 1369915"/>
              <a:gd name="csX861" fmla="*/ 702518 w 1562500"/>
              <a:gd name="csY861" fmla="*/ 1250194 h 1369915"/>
              <a:gd name="csX862" fmla="*/ 702107 w 1562500"/>
              <a:gd name="csY862" fmla="*/ 1250494 h 1369915"/>
              <a:gd name="csX863" fmla="*/ 701359 w 1562500"/>
              <a:gd name="csY863" fmla="*/ 1250761 h 1369915"/>
              <a:gd name="csX864" fmla="*/ 699192 w 1562500"/>
              <a:gd name="csY864" fmla="*/ 1251135 h 1369915"/>
              <a:gd name="csX865" fmla="*/ 691656 w 1562500"/>
              <a:gd name="csY865" fmla="*/ 1251731 h 1369915"/>
              <a:gd name="csX866" fmla="*/ 667071 w 1562500"/>
              <a:gd name="csY866" fmla="*/ 1252278 h 1369915"/>
              <a:gd name="csX867" fmla="*/ 642510 w 1562500"/>
              <a:gd name="csY867" fmla="*/ 1251986 h 1369915"/>
              <a:gd name="csX868" fmla="*/ 635007 w 1562500"/>
              <a:gd name="csY868" fmla="*/ 1251670 h 1369915"/>
              <a:gd name="csX869" fmla="*/ 632902 w 1562500"/>
              <a:gd name="csY869" fmla="*/ 1251476 h 1369915"/>
              <a:gd name="csX870" fmla="*/ 632236 w 1562500"/>
              <a:gd name="csY870" fmla="*/ 1251353 h 1369915"/>
              <a:gd name="csX871" fmla="*/ 631870 w 1562500"/>
              <a:gd name="csY871" fmla="*/ 1251205 h 1369915"/>
              <a:gd name="csX872" fmla="*/ 631566 w 1562500"/>
              <a:gd name="csY872" fmla="*/ 1250967 h 1369915"/>
              <a:gd name="csX873" fmla="*/ 631286 w 1562500"/>
              <a:gd name="csY873" fmla="*/ 1250235 h 1369915"/>
              <a:gd name="csX874" fmla="*/ 631328 w 1562500"/>
              <a:gd name="csY874" fmla="*/ 1249906 h 1369915"/>
              <a:gd name="csX875" fmla="*/ 631389 w 1562500"/>
              <a:gd name="csY875" fmla="*/ 1249672 h 1369915"/>
              <a:gd name="csX876" fmla="*/ 631587 w 1562500"/>
              <a:gd name="csY876" fmla="*/ 1249005 h 1369915"/>
              <a:gd name="csX877" fmla="*/ 632323 w 1562500"/>
              <a:gd name="csY877" fmla="*/ 1246736 h 1369915"/>
              <a:gd name="csX878" fmla="*/ 635004 w 1562500"/>
              <a:gd name="csY878" fmla="*/ 1238822 h 1369915"/>
              <a:gd name="csX879" fmla="*/ 643802 w 1562500"/>
              <a:gd name="csY879" fmla="*/ 1213574 h 1369915"/>
              <a:gd name="csX880" fmla="*/ 660321 w 1562500"/>
              <a:gd name="csY880" fmla="*/ 1166130 h 1369915"/>
              <a:gd name="csX881" fmla="*/ 663499 w 1562500"/>
              <a:gd name="csY881" fmla="*/ 1157192 h 1369915"/>
              <a:gd name="csX882" fmla="*/ 665888 w 1562500"/>
              <a:gd name="csY882" fmla="*/ 1152908 h 1369915"/>
              <a:gd name="csX883" fmla="*/ 667298 w 1562500"/>
              <a:gd name="csY883" fmla="*/ 1152395 h 13699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Lst>
            <a:rect l="l" t="t" r="r" b="b"/>
            <a:pathLst>
              <a:path w="1562500" h="1369915">
                <a:moveTo>
                  <a:pt x="993042" y="12"/>
                </a:moveTo>
                <a:cubicBezTo>
                  <a:pt x="990075" y="-193"/>
                  <a:pt x="985854" y="95"/>
                  <a:pt x="980207" y="493"/>
                </a:cubicBezTo>
                <a:cubicBezTo>
                  <a:pt x="959217" y="1973"/>
                  <a:pt x="948378" y="4968"/>
                  <a:pt x="929470" y="14512"/>
                </a:cubicBezTo>
                <a:cubicBezTo>
                  <a:pt x="894896" y="31965"/>
                  <a:pt x="873659" y="58380"/>
                  <a:pt x="865655" y="93823"/>
                </a:cubicBezTo>
                <a:cubicBezTo>
                  <a:pt x="864828" y="97482"/>
                  <a:pt x="864099" y="100631"/>
                  <a:pt x="860923" y="102905"/>
                </a:cubicBezTo>
                <a:cubicBezTo>
                  <a:pt x="857746" y="105179"/>
                  <a:pt x="852466" y="106523"/>
                  <a:pt x="842557" y="107444"/>
                </a:cubicBezTo>
                <a:cubicBezTo>
                  <a:pt x="822740" y="109286"/>
                  <a:pt x="784210" y="109277"/>
                  <a:pt x="707095" y="109277"/>
                </a:cubicBezTo>
                <a:cubicBezTo>
                  <a:pt x="673146" y="109277"/>
                  <a:pt x="663938" y="109470"/>
                  <a:pt x="643066" y="109549"/>
                </a:cubicBezTo>
                <a:cubicBezTo>
                  <a:pt x="610345" y="109929"/>
                  <a:pt x="554601" y="109815"/>
                  <a:pt x="552897" y="111419"/>
                </a:cubicBezTo>
                <a:cubicBezTo>
                  <a:pt x="551681" y="111724"/>
                  <a:pt x="551088" y="112014"/>
                  <a:pt x="550977" y="112147"/>
                </a:cubicBezTo>
                <a:cubicBezTo>
                  <a:pt x="550486" y="112739"/>
                  <a:pt x="550247" y="113206"/>
                  <a:pt x="550172" y="113771"/>
                </a:cubicBezTo>
                <a:cubicBezTo>
                  <a:pt x="550096" y="114336"/>
                  <a:pt x="550195" y="115075"/>
                  <a:pt x="550616" y="116156"/>
                </a:cubicBezTo>
                <a:cubicBezTo>
                  <a:pt x="551458" y="118317"/>
                  <a:pt x="553588" y="121707"/>
                  <a:pt x="557391" y="127190"/>
                </a:cubicBezTo>
                <a:cubicBezTo>
                  <a:pt x="572680" y="149231"/>
                  <a:pt x="610815" y="205664"/>
                  <a:pt x="672194" y="297085"/>
                </a:cubicBezTo>
                <a:cubicBezTo>
                  <a:pt x="685722" y="317234"/>
                  <a:pt x="688192" y="320562"/>
                  <a:pt x="697211" y="333922"/>
                </a:cubicBezTo>
                <a:cubicBezTo>
                  <a:pt x="721023" y="368894"/>
                  <a:pt x="744382" y="403503"/>
                  <a:pt x="754157" y="413660"/>
                </a:cubicBezTo>
                <a:cubicBezTo>
                  <a:pt x="755992" y="415642"/>
                  <a:pt x="757714" y="417649"/>
                  <a:pt x="759843" y="419831"/>
                </a:cubicBezTo>
                <a:cubicBezTo>
                  <a:pt x="766074" y="426219"/>
                  <a:pt x="769445" y="429783"/>
                  <a:pt x="770951" y="438949"/>
                </a:cubicBezTo>
                <a:cubicBezTo>
                  <a:pt x="772458" y="448114"/>
                  <a:pt x="772273" y="462847"/>
                  <a:pt x="771938" y="492342"/>
                </a:cubicBezTo>
                <a:cubicBezTo>
                  <a:pt x="771604" y="521837"/>
                  <a:pt x="771439" y="536578"/>
                  <a:pt x="770618" y="545529"/>
                </a:cubicBezTo>
                <a:cubicBezTo>
                  <a:pt x="769797" y="554480"/>
                  <a:pt x="768243" y="557722"/>
                  <a:pt x="765327" y="563660"/>
                </a:cubicBezTo>
                <a:cubicBezTo>
                  <a:pt x="752643" y="589488"/>
                  <a:pt x="728511" y="603810"/>
                  <a:pt x="686773" y="610553"/>
                </a:cubicBezTo>
                <a:cubicBezTo>
                  <a:pt x="679689" y="611698"/>
                  <a:pt x="672718" y="613079"/>
                  <a:pt x="667211" y="614381"/>
                </a:cubicBezTo>
                <a:cubicBezTo>
                  <a:pt x="664458" y="615032"/>
                  <a:pt x="662071" y="615665"/>
                  <a:pt x="660230" y="616231"/>
                </a:cubicBezTo>
                <a:cubicBezTo>
                  <a:pt x="658390" y="616797"/>
                  <a:pt x="657045" y="617348"/>
                  <a:pt x="656625" y="617621"/>
                </a:cubicBezTo>
                <a:cubicBezTo>
                  <a:pt x="655971" y="618045"/>
                  <a:pt x="651407" y="620262"/>
                  <a:pt x="649874" y="627878"/>
                </a:cubicBezTo>
                <a:cubicBezTo>
                  <a:pt x="649862" y="628325"/>
                  <a:pt x="649012" y="635472"/>
                  <a:pt x="655269" y="637726"/>
                </a:cubicBezTo>
                <a:cubicBezTo>
                  <a:pt x="655216" y="637711"/>
                  <a:pt x="656248" y="637956"/>
                  <a:pt x="656876" y="638004"/>
                </a:cubicBezTo>
                <a:cubicBezTo>
                  <a:pt x="657504" y="638052"/>
                  <a:pt x="658371" y="638099"/>
                  <a:pt x="659453" y="638148"/>
                </a:cubicBezTo>
                <a:cubicBezTo>
                  <a:pt x="661619" y="638245"/>
                  <a:pt x="664652" y="638339"/>
                  <a:pt x="668449" y="638432"/>
                </a:cubicBezTo>
                <a:cubicBezTo>
                  <a:pt x="676043" y="638617"/>
                  <a:pt x="686692" y="638790"/>
                  <a:pt x="699612" y="638941"/>
                </a:cubicBezTo>
                <a:cubicBezTo>
                  <a:pt x="725454" y="639244"/>
                  <a:pt x="760379" y="639463"/>
                  <a:pt x="798147" y="639521"/>
                </a:cubicBezTo>
                <a:cubicBezTo>
                  <a:pt x="865491" y="639624"/>
                  <a:pt x="899856" y="639656"/>
                  <a:pt x="917856" y="639147"/>
                </a:cubicBezTo>
                <a:cubicBezTo>
                  <a:pt x="926855" y="638893"/>
                  <a:pt x="931755" y="638405"/>
                  <a:pt x="934580" y="637934"/>
                </a:cubicBezTo>
                <a:cubicBezTo>
                  <a:pt x="940473" y="636952"/>
                  <a:pt x="942021" y="633222"/>
                  <a:pt x="942525" y="630658"/>
                </a:cubicBezTo>
                <a:cubicBezTo>
                  <a:pt x="942490" y="629126"/>
                  <a:pt x="942170" y="627051"/>
                  <a:pt x="940546" y="623487"/>
                </a:cubicBezTo>
                <a:cubicBezTo>
                  <a:pt x="939215" y="620566"/>
                  <a:pt x="937454" y="618797"/>
                  <a:pt x="932463" y="616991"/>
                </a:cubicBezTo>
                <a:cubicBezTo>
                  <a:pt x="927472" y="615186"/>
                  <a:pt x="919334" y="613530"/>
                  <a:pt x="905851" y="611256"/>
                </a:cubicBezTo>
                <a:cubicBezTo>
                  <a:pt x="894833" y="609398"/>
                  <a:pt x="881602" y="606857"/>
                  <a:pt x="876311" y="605578"/>
                </a:cubicBezTo>
                <a:cubicBezTo>
                  <a:pt x="852401" y="599802"/>
                  <a:pt x="833067" y="584533"/>
                  <a:pt x="823325" y="563664"/>
                </a:cubicBezTo>
                <a:cubicBezTo>
                  <a:pt x="820556" y="557732"/>
                  <a:pt x="819080" y="554442"/>
                  <a:pt x="818289" y="545237"/>
                </a:cubicBezTo>
                <a:cubicBezTo>
                  <a:pt x="817497" y="536033"/>
                  <a:pt x="817322" y="520825"/>
                  <a:pt x="816973" y="490504"/>
                </a:cubicBezTo>
                <a:cubicBezTo>
                  <a:pt x="816622" y="460089"/>
                  <a:pt x="816434" y="444900"/>
                  <a:pt x="817672" y="435783"/>
                </a:cubicBezTo>
                <a:cubicBezTo>
                  <a:pt x="818910" y="426666"/>
                  <a:pt x="821776" y="423560"/>
                  <a:pt x="826984" y="418190"/>
                </a:cubicBezTo>
                <a:cubicBezTo>
                  <a:pt x="838398" y="406422"/>
                  <a:pt x="923453" y="281807"/>
                  <a:pt x="946358" y="247618"/>
                </a:cubicBezTo>
                <a:cubicBezTo>
                  <a:pt x="967868" y="215512"/>
                  <a:pt x="982350" y="193389"/>
                  <a:pt x="996097" y="172328"/>
                </a:cubicBezTo>
                <a:cubicBezTo>
                  <a:pt x="1004559" y="159039"/>
                  <a:pt x="1022598" y="132056"/>
                  <a:pt x="1024654" y="127988"/>
                </a:cubicBezTo>
                <a:cubicBezTo>
                  <a:pt x="1025168" y="127144"/>
                  <a:pt x="1026232" y="125509"/>
                  <a:pt x="1026693" y="124744"/>
                </a:cubicBezTo>
                <a:cubicBezTo>
                  <a:pt x="1028573" y="121619"/>
                  <a:pt x="1029993" y="119153"/>
                  <a:pt x="1030936" y="117385"/>
                </a:cubicBezTo>
                <a:cubicBezTo>
                  <a:pt x="1031407" y="116500"/>
                  <a:pt x="1031760" y="115786"/>
                  <a:pt x="1031984" y="115271"/>
                </a:cubicBezTo>
                <a:cubicBezTo>
                  <a:pt x="1032152" y="114886"/>
                  <a:pt x="1032225" y="114553"/>
                  <a:pt x="1032251" y="114490"/>
                </a:cubicBezTo>
                <a:lnTo>
                  <a:pt x="1032251" y="114486"/>
                </a:lnTo>
                <a:lnTo>
                  <a:pt x="1032251" y="114482"/>
                </a:lnTo>
                <a:lnTo>
                  <a:pt x="1032251" y="114482"/>
                </a:lnTo>
                <a:lnTo>
                  <a:pt x="1032251" y="114486"/>
                </a:lnTo>
                <a:lnTo>
                  <a:pt x="1032251" y="114490"/>
                </a:lnTo>
                <a:lnTo>
                  <a:pt x="1032251" y="114490"/>
                </a:lnTo>
                <a:cubicBezTo>
                  <a:pt x="1032272" y="113207"/>
                  <a:pt x="1032228" y="112574"/>
                  <a:pt x="1031885" y="112180"/>
                </a:cubicBezTo>
                <a:cubicBezTo>
                  <a:pt x="1031538" y="111781"/>
                  <a:pt x="1030480" y="111258"/>
                  <a:pt x="1027926" y="110905"/>
                </a:cubicBezTo>
                <a:cubicBezTo>
                  <a:pt x="1022818" y="110200"/>
                  <a:pt x="1012204" y="110043"/>
                  <a:pt x="991060" y="109758"/>
                </a:cubicBezTo>
                <a:cubicBezTo>
                  <a:pt x="980488" y="109616"/>
                  <a:pt x="972559" y="109510"/>
                  <a:pt x="966808" y="109187"/>
                </a:cubicBezTo>
                <a:cubicBezTo>
                  <a:pt x="961057" y="108863"/>
                  <a:pt x="957534" y="108426"/>
                  <a:pt x="955436" y="107189"/>
                </a:cubicBezTo>
                <a:cubicBezTo>
                  <a:pt x="954387" y="106570"/>
                  <a:pt x="953677" y="105533"/>
                  <a:pt x="953672" y="104405"/>
                </a:cubicBezTo>
                <a:cubicBezTo>
                  <a:pt x="953672" y="103278"/>
                  <a:pt x="954188" y="102221"/>
                  <a:pt x="954980" y="101050"/>
                </a:cubicBezTo>
                <a:cubicBezTo>
                  <a:pt x="956563" y="98710"/>
                  <a:pt x="959420" y="95833"/>
                  <a:pt x="963215" y="91977"/>
                </a:cubicBezTo>
                <a:cubicBezTo>
                  <a:pt x="982578" y="72296"/>
                  <a:pt x="991971" y="53794"/>
                  <a:pt x="996849" y="25703"/>
                </a:cubicBezTo>
                <a:cubicBezTo>
                  <a:pt x="998066" y="18697"/>
                  <a:pt x="998975" y="13449"/>
                  <a:pt x="999299" y="9616"/>
                </a:cubicBezTo>
                <a:cubicBezTo>
                  <a:pt x="999623" y="5782"/>
                  <a:pt x="999320" y="3434"/>
                  <a:pt x="998444" y="2141"/>
                </a:cubicBezTo>
                <a:cubicBezTo>
                  <a:pt x="997577" y="848"/>
                  <a:pt x="996039" y="217"/>
                  <a:pt x="993071" y="12"/>
                </a:cubicBezTo>
                <a:close/>
                <a:moveTo>
                  <a:pt x="791915" y="138928"/>
                </a:moveTo>
                <a:cubicBezTo>
                  <a:pt x="816755" y="138286"/>
                  <a:pt x="841867" y="142795"/>
                  <a:pt x="860174" y="152758"/>
                </a:cubicBezTo>
                <a:cubicBezTo>
                  <a:pt x="874429" y="160517"/>
                  <a:pt x="890271" y="176885"/>
                  <a:pt x="897665" y="191487"/>
                </a:cubicBezTo>
                <a:cubicBezTo>
                  <a:pt x="903142" y="202303"/>
                  <a:pt x="903875" y="206090"/>
                  <a:pt x="903877" y="223999"/>
                </a:cubicBezTo>
                <a:cubicBezTo>
                  <a:pt x="903879" y="241142"/>
                  <a:pt x="903032" y="246044"/>
                  <a:pt x="898347" y="256021"/>
                </a:cubicBezTo>
                <a:cubicBezTo>
                  <a:pt x="891682" y="270217"/>
                  <a:pt x="877390" y="287641"/>
                  <a:pt x="850858" y="314130"/>
                </a:cubicBezTo>
                <a:cubicBezTo>
                  <a:pt x="827842" y="337109"/>
                  <a:pt x="816390" y="353820"/>
                  <a:pt x="811468" y="371363"/>
                </a:cubicBezTo>
                <a:cubicBezTo>
                  <a:pt x="809087" y="379849"/>
                  <a:pt x="805990" y="385846"/>
                  <a:pt x="802074" y="388927"/>
                </a:cubicBezTo>
                <a:cubicBezTo>
                  <a:pt x="798718" y="391566"/>
                  <a:pt x="795965" y="393053"/>
                  <a:pt x="792807" y="393165"/>
                </a:cubicBezTo>
                <a:cubicBezTo>
                  <a:pt x="789649" y="393278"/>
                  <a:pt x="786294" y="392063"/>
                  <a:pt x="781571" y="389737"/>
                </a:cubicBezTo>
                <a:cubicBezTo>
                  <a:pt x="774991" y="386495"/>
                  <a:pt x="770319" y="379714"/>
                  <a:pt x="767946" y="371396"/>
                </a:cubicBezTo>
                <a:cubicBezTo>
                  <a:pt x="765573" y="363078"/>
                  <a:pt x="765482" y="353176"/>
                  <a:pt x="768176" y="343476"/>
                </a:cubicBezTo>
                <a:cubicBezTo>
                  <a:pt x="771227" y="332493"/>
                  <a:pt x="783453" y="314590"/>
                  <a:pt x="805437" y="288352"/>
                </a:cubicBezTo>
                <a:cubicBezTo>
                  <a:pt x="818069" y="273275"/>
                  <a:pt x="825325" y="263751"/>
                  <a:pt x="829393" y="255409"/>
                </a:cubicBezTo>
                <a:cubicBezTo>
                  <a:pt x="833461" y="247066"/>
                  <a:pt x="834417" y="239871"/>
                  <a:pt x="834417" y="229097"/>
                </a:cubicBezTo>
                <a:cubicBezTo>
                  <a:pt x="834417" y="213896"/>
                  <a:pt x="833882" y="211532"/>
                  <a:pt x="828258" y="202476"/>
                </a:cubicBezTo>
                <a:cubicBezTo>
                  <a:pt x="823927" y="195501"/>
                  <a:pt x="819424" y="190942"/>
                  <a:pt x="813528" y="188070"/>
                </a:cubicBezTo>
                <a:cubicBezTo>
                  <a:pt x="807632" y="185198"/>
                  <a:pt x="800267" y="184004"/>
                  <a:pt x="790213" y="184004"/>
                </a:cubicBezTo>
                <a:cubicBezTo>
                  <a:pt x="778026" y="184004"/>
                  <a:pt x="772561" y="185042"/>
                  <a:pt x="765002" y="188765"/>
                </a:cubicBezTo>
                <a:cubicBezTo>
                  <a:pt x="753312" y="194523"/>
                  <a:pt x="743579" y="208209"/>
                  <a:pt x="741609" y="221733"/>
                </a:cubicBezTo>
                <a:cubicBezTo>
                  <a:pt x="739874" y="233647"/>
                  <a:pt x="736622" y="242353"/>
                  <a:pt x="731380" y="248132"/>
                </a:cubicBezTo>
                <a:cubicBezTo>
                  <a:pt x="726138" y="253910"/>
                  <a:pt x="718923" y="256626"/>
                  <a:pt x="709734" y="256626"/>
                </a:cubicBezTo>
                <a:cubicBezTo>
                  <a:pt x="697833" y="256626"/>
                  <a:pt x="689603" y="250826"/>
                  <a:pt x="685979" y="239847"/>
                </a:cubicBezTo>
                <a:cubicBezTo>
                  <a:pt x="681870" y="227396"/>
                  <a:pt x="684813" y="210945"/>
                  <a:pt x="692159" y="195376"/>
                </a:cubicBezTo>
                <a:cubicBezTo>
                  <a:pt x="699504" y="179806"/>
                  <a:pt x="711299" y="165098"/>
                  <a:pt x="725283" y="156253"/>
                </a:cubicBezTo>
                <a:cubicBezTo>
                  <a:pt x="742504" y="145361"/>
                  <a:pt x="767074" y="139570"/>
                  <a:pt x="791915" y="138928"/>
                </a:cubicBezTo>
                <a:close/>
                <a:moveTo>
                  <a:pt x="858620" y="706243"/>
                </a:moveTo>
                <a:cubicBezTo>
                  <a:pt x="823038" y="706070"/>
                  <a:pt x="798909" y="714931"/>
                  <a:pt x="774709" y="737028"/>
                </a:cubicBezTo>
                <a:cubicBezTo>
                  <a:pt x="748194" y="761239"/>
                  <a:pt x="736622" y="793239"/>
                  <a:pt x="739270" y="835300"/>
                </a:cubicBezTo>
                <a:cubicBezTo>
                  <a:pt x="741203" y="866015"/>
                  <a:pt x="750995" y="889032"/>
                  <a:pt x="769956" y="907585"/>
                </a:cubicBezTo>
                <a:cubicBezTo>
                  <a:pt x="777122" y="914596"/>
                  <a:pt x="793947" y="924774"/>
                  <a:pt x="795475" y="926007"/>
                </a:cubicBezTo>
                <a:cubicBezTo>
                  <a:pt x="795494" y="926022"/>
                  <a:pt x="795427" y="925999"/>
                  <a:pt x="795406" y="925991"/>
                </a:cubicBezTo>
                <a:cubicBezTo>
                  <a:pt x="809396" y="933744"/>
                  <a:pt x="824141" y="938637"/>
                  <a:pt x="837180" y="938637"/>
                </a:cubicBezTo>
                <a:cubicBezTo>
                  <a:pt x="840340" y="938637"/>
                  <a:pt x="842621" y="938945"/>
                  <a:pt x="844593" y="940146"/>
                </a:cubicBezTo>
                <a:cubicBezTo>
                  <a:pt x="846564" y="941346"/>
                  <a:pt x="848078" y="943316"/>
                  <a:pt x="849970" y="946378"/>
                </a:cubicBezTo>
                <a:cubicBezTo>
                  <a:pt x="852277" y="950111"/>
                  <a:pt x="859636" y="958312"/>
                  <a:pt x="866070" y="964193"/>
                </a:cubicBezTo>
                <a:cubicBezTo>
                  <a:pt x="886185" y="982576"/>
                  <a:pt x="909257" y="993699"/>
                  <a:pt x="937742" y="998727"/>
                </a:cubicBezTo>
                <a:cubicBezTo>
                  <a:pt x="950244" y="1000934"/>
                  <a:pt x="963739" y="1001067"/>
                  <a:pt x="974731" y="999587"/>
                </a:cubicBezTo>
                <a:cubicBezTo>
                  <a:pt x="980227" y="998846"/>
                  <a:pt x="985099" y="997700"/>
                  <a:pt x="988886" y="996236"/>
                </a:cubicBezTo>
                <a:cubicBezTo>
                  <a:pt x="992674" y="994772"/>
                  <a:pt x="995340" y="992962"/>
                  <a:pt x="996517" y="991134"/>
                </a:cubicBezTo>
                <a:cubicBezTo>
                  <a:pt x="997996" y="988837"/>
                  <a:pt x="1000029" y="983221"/>
                  <a:pt x="1000780" y="979104"/>
                </a:cubicBezTo>
                <a:cubicBezTo>
                  <a:pt x="1001194" y="976840"/>
                  <a:pt x="1001659" y="975227"/>
                  <a:pt x="1001644" y="974348"/>
                </a:cubicBezTo>
                <a:cubicBezTo>
                  <a:pt x="1001644" y="973908"/>
                  <a:pt x="1001566" y="973693"/>
                  <a:pt x="1001381" y="973459"/>
                </a:cubicBezTo>
                <a:cubicBezTo>
                  <a:pt x="1001195" y="973226"/>
                  <a:pt x="1000816" y="972944"/>
                  <a:pt x="1000081" y="972650"/>
                </a:cubicBezTo>
                <a:cubicBezTo>
                  <a:pt x="997144" y="971474"/>
                  <a:pt x="989154" y="970595"/>
                  <a:pt x="971853" y="968394"/>
                </a:cubicBezTo>
                <a:cubicBezTo>
                  <a:pt x="951071" y="965751"/>
                  <a:pt x="925936" y="956400"/>
                  <a:pt x="908676" y="944886"/>
                </a:cubicBezTo>
                <a:cubicBezTo>
                  <a:pt x="903412" y="941375"/>
                  <a:pt x="900455" y="939293"/>
                  <a:pt x="899026" y="937642"/>
                </a:cubicBezTo>
                <a:cubicBezTo>
                  <a:pt x="898669" y="937229"/>
                  <a:pt x="898396" y="936833"/>
                  <a:pt x="898233" y="936372"/>
                </a:cubicBezTo>
                <a:cubicBezTo>
                  <a:pt x="898069" y="935910"/>
                  <a:pt x="898054" y="935338"/>
                  <a:pt x="898271" y="934867"/>
                </a:cubicBezTo>
                <a:cubicBezTo>
                  <a:pt x="898702" y="933925"/>
                  <a:pt x="899556" y="933600"/>
                  <a:pt x="900503" y="933280"/>
                </a:cubicBezTo>
                <a:cubicBezTo>
                  <a:pt x="901482" y="932949"/>
                  <a:pt x="904455" y="931669"/>
                  <a:pt x="908241" y="929942"/>
                </a:cubicBezTo>
                <a:cubicBezTo>
                  <a:pt x="912026" y="928214"/>
                  <a:pt x="916691" y="926017"/>
                  <a:pt x="921314" y="923775"/>
                </a:cubicBezTo>
                <a:cubicBezTo>
                  <a:pt x="949365" y="910167"/>
                  <a:pt x="970323" y="885789"/>
                  <a:pt x="977618" y="858377"/>
                </a:cubicBezTo>
                <a:cubicBezTo>
                  <a:pt x="989688" y="813025"/>
                  <a:pt x="979411" y="769845"/>
                  <a:pt x="949653" y="740416"/>
                </a:cubicBezTo>
                <a:cubicBezTo>
                  <a:pt x="925703" y="716730"/>
                  <a:pt x="898349" y="706436"/>
                  <a:pt x="858621" y="706243"/>
                </a:cubicBezTo>
                <a:close/>
                <a:moveTo>
                  <a:pt x="53718" y="711300"/>
                </a:moveTo>
                <a:cubicBezTo>
                  <a:pt x="28013" y="711300"/>
                  <a:pt x="14847" y="710951"/>
                  <a:pt x="8182" y="711880"/>
                </a:cubicBezTo>
                <a:cubicBezTo>
                  <a:pt x="5987" y="712186"/>
                  <a:pt x="2354" y="713293"/>
                  <a:pt x="1852" y="714647"/>
                </a:cubicBezTo>
                <a:cubicBezTo>
                  <a:pt x="714" y="717717"/>
                  <a:pt x="607" y="720112"/>
                  <a:pt x="1398" y="721599"/>
                </a:cubicBezTo>
                <a:cubicBezTo>
                  <a:pt x="1954" y="722645"/>
                  <a:pt x="1872" y="723317"/>
                  <a:pt x="7437" y="724699"/>
                </a:cubicBezTo>
                <a:cubicBezTo>
                  <a:pt x="11103" y="725432"/>
                  <a:pt x="15781" y="727904"/>
                  <a:pt x="18365" y="730488"/>
                </a:cubicBezTo>
                <a:cubicBezTo>
                  <a:pt x="19440" y="731563"/>
                  <a:pt x="20419" y="732770"/>
                  <a:pt x="21058" y="735067"/>
                </a:cubicBezTo>
                <a:cubicBezTo>
                  <a:pt x="21697" y="737365"/>
                  <a:pt x="22094" y="740764"/>
                  <a:pt x="22369" y="746665"/>
                </a:cubicBezTo>
                <a:cubicBezTo>
                  <a:pt x="22921" y="758469"/>
                  <a:pt x="22949" y="780289"/>
                  <a:pt x="22949" y="822712"/>
                </a:cubicBezTo>
                <a:cubicBezTo>
                  <a:pt x="22949" y="866314"/>
                  <a:pt x="22951" y="888095"/>
                  <a:pt x="22267" y="899609"/>
                </a:cubicBezTo>
                <a:cubicBezTo>
                  <a:pt x="21925" y="905366"/>
                  <a:pt x="21429" y="908570"/>
                  <a:pt x="20585" y="910738"/>
                </a:cubicBezTo>
                <a:cubicBezTo>
                  <a:pt x="19741" y="912907"/>
                  <a:pt x="18470" y="913949"/>
                  <a:pt x="17111" y="915018"/>
                </a:cubicBezTo>
                <a:cubicBezTo>
                  <a:pt x="14010" y="917457"/>
                  <a:pt x="9567" y="920022"/>
                  <a:pt x="6775" y="920893"/>
                </a:cubicBezTo>
                <a:cubicBezTo>
                  <a:pt x="5623" y="921253"/>
                  <a:pt x="4371" y="921843"/>
                  <a:pt x="3338" y="922480"/>
                </a:cubicBezTo>
                <a:cubicBezTo>
                  <a:pt x="2306" y="923117"/>
                  <a:pt x="1489" y="923852"/>
                  <a:pt x="1233" y="924240"/>
                </a:cubicBezTo>
                <a:cubicBezTo>
                  <a:pt x="201" y="925807"/>
                  <a:pt x="-280" y="928483"/>
                  <a:pt x="-91" y="930814"/>
                </a:cubicBezTo>
                <a:cubicBezTo>
                  <a:pt x="4" y="931979"/>
                  <a:pt x="256" y="933054"/>
                  <a:pt x="612" y="933844"/>
                </a:cubicBezTo>
                <a:cubicBezTo>
                  <a:pt x="951" y="934596"/>
                  <a:pt x="1367" y="935040"/>
                  <a:pt x="1718" y="935209"/>
                </a:cubicBezTo>
                <a:lnTo>
                  <a:pt x="1723" y="935209"/>
                </a:lnTo>
                <a:lnTo>
                  <a:pt x="1727" y="935209"/>
                </a:lnTo>
                <a:cubicBezTo>
                  <a:pt x="1753" y="935213"/>
                  <a:pt x="1889" y="935253"/>
                  <a:pt x="2048" y="935274"/>
                </a:cubicBezTo>
                <a:cubicBezTo>
                  <a:pt x="2281" y="935305"/>
                  <a:pt x="2616" y="935337"/>
                  <a:pt x="3034" y="935369"/>
                </a:cubicBezTo>
                <a:cubicBezTo>
                  <a:pt x="3872" y="935432"/>
                  <a:pt x="5045" y="935491"/>
                  <a:pt x="6504" y="935546"/>
                </a:cubicBezTo>
                <a:cubicBezTo>
                  <a:pt x="9422" y="935655"/>
                  <a:pt x="13487" y="935745"/>
                  <a:pt x="18394" y="935809"/>
                </a:cubicBezTo>
                <a:cubicBezTo>
                  <a:pt x="28208" y="935936"/>
                  <a:pt x="41392" y="935962"/>
                  <a:pt x="55568" y="935858"/>
                </a:cubicBezTo>
                <a:cubicBezTo>
                  <a:pt x="81354" y="935669"/>
                  <a:pt x="94262" y="935358"/>
                  <a:pt x="100640" y="934686"/>
                </a:cubicBezTo>
                <a:cubicBezTo>
                  <a:pt x="102393" y="934502"/>
                  <a:pt x="104154" y="934434"/>
                  <a:pt x="105849" y="932947"/>
                </a:cubicBezTo>
                <a:cubicBezTo>
                  <a:pt x="106527" y="932353"/>
                  <a:pt x="106593" y="931327"/>
                  <a:pt x="106758" y="929625"/>
                </a:cubicBezTo>
                <a:cubicBezTo>
                  <a:pt x="106906" y="928092"/>
                  <a:pt x="106962" y="926922"/>
                  <a:pt x="106873" y="926048"/>
                </a:cubicBezTo>
                <a:cubicBezTo>
                  <a:pt x="106783" y="925175"/>
                  <a:pt x="106580" y="924619"/>
                  <a:pt x="106170" y="924091"/>
                </a:cubicBezTo>
                <a:cubicBezTo>
                  <a:pt x="105349" y="923036"/>
                  <a:pt x="103362" y="922014"/>
                  <a:pt x="99440" y="920445"/>
                </a:cubicBezTo>
                <a:cubicBezTo>
                  <a:pt x="96017" y="919075"/>
                  <a:pt x="93283" y="917745"/>
                  <a:pt x="91110" y="915795"/>
                </a:cubicBezTo>
                <a:cubicBezTo>
                  <a:pt x="88938" y="913845"/>
                  <a:pt x="87395" y="911283"/>
                  <a:pt x="86353" y="907683"/>
                </a:cubicBezTo>
                <a:cubicBezTo>
                  <a:pt x="84271" y="900484"/>
                  <a:pt x="83994" y="889043"/>
                  <a:pt x="83994" y="868347"/>
                </a:cubicBezTo>
                <a:cubicBezTo>
                  <a:pt x="83994" y="858499"/>
                  <a:pt x="84171" y="849476"/>
                  <a:pt x="84458" y="842853"/>
                </a:cubicBezTo>
                <a:cubicBezTo>
                  <a:pt x="84602" y="839541"/>
                  <a:pt x="84771" y="836831"/>
                  <a:pt x="84964" y="834901"/>
                </a:cubicBezTo>
                <a:cubicBezTo>
                  <a:pt x="85060" y="833937"/>
                  <a:pt x="85162" y="833173"/>
                  <a:pt x="85276" y="832591"/>
                </a:cubicBezTo>
                <a:cubicBezTo>
                  <a:pt x="85334" y="832300"/>
                  <a:pt x="85387" y="832057"/>
                  <a:pt x="85474" y="831822"/>
                </a:cubicBezTo>
                <a:cubicBezTo>
                  <a:pt x="85560" y="831587"/>
                  <a:pt x="85525" y="831246"/>
                  <a:pt x="86222" y="830959"/>
                </a:cubicBezTo>
                <a:cubicBezTo>
                  <a:pt x="86571" y="830815"/>
                  <a:pt x="86656" y="830846"/>
                  <a:pt x="86871" y="830823"/>
                </a:cubicBezTo>
                <a:cubicBezTo>
                  <a:pt x="87086" y="830800"/>
                  <a:pt x="87350" y="830782"/>
                  <a:pt x="87669" y="830765"/>
                </a:cubicBezTo>
                <a:cubicBezTo>
                  <a:pt x="88306" y="830730"/>
                  <a:pt x="89170" y="830703"/>
                  <a:pt x="90247" y="830679"/>
                </a:cubicBezTo>
                <a:cubicBezTo>
                  <a:pt x="92399" y="830632"/>
                  <a:pt x="95395" y="830603"/>
                  <a:pt x="99024" y="830601"/>
                </a:cubicBezTo>
                <a:cubicBezTo>
                  <a:pt x="106282" y="830595"/>
                  <a:pt x="116066" y="830678"/>
                  <a:pt x="126636" y="830848"/>
                </a:cubicBezTo>
                <a:cubicBezTo>
                  <a:pt x="136240" y="831002"/>
                  <a:pt x="143455" y="831115"/>
                  <a:pt x="148956" y="831797"/>
                </a:cubicBezTo>
                <a:cubicBezTo>
                  <a:pt x="154457" y="832480"/>
                  <a:pt x="158327" y="833747"/>
                  <a:pt x="160973" y="836361"/>
                </a:cubicBezTo>
                <a:cubicBezTo>
                  <a:pt x="163620" y="838975"/>
                  <a:pt x="164867" y="842776"/>
                  <a:pt x="165479" y="848140"/>
                </a:cubicBezTo>
                <a:cubicBezTo>
                  <a:pt x="166092" y="853503"/>
                  <a:pt x="166087" y="860515"/>
                  <a:pt x="166087" y="869847"/>
                </a:cubicBezTo>
                <a:cubicBezTo>
                  <a:pt x="166087" y="890697"/>
                  <a:pt x="165927" y="901828"/>
                  <a:pt x="164036" y="908567"/>
                </a:cubicBezTo>
                <a:cubicBezTo>
                  <a:pt x="163091" y="911937"/>
                  <a:pt x="161644" y="914247"/>
                  <a:pt x="159579" y="915906"/>
                </a:cubicBezTo>
                <a:cubicBezTo>
                  <a:pt x="157515" y="917565"/>
                  <a:pt x="154930" y="918566"/>
                  <a:pt x="151677" y="919639"/>
                </a:cubicBezTo>
                <a:cubicBezTo>
                  <a:pt x="148330" y="920744"/>
                  <a:pt x="146753" y="921482"/>
                  <a:pt x="146000" y="922579"/>
                </a:cubicBezTo>
                <a:cubicBezTo>
                  <a:pt x="145247" y="923675"/>
                  <a:pt x="145038" y="925589"/>
                  <a:pt x="145038" y="929366"/>
                </a:cubicBezTo>
                <a:cubicBezTo>
                  <a:pt x="145038" y="931440"/>
                  <a:pt x="145103" y="932761"/>
                  <a:pt x="145650" y="933556"/>
                </a:cubicBezTo>
                <a:cubicBezTo>
                  <a:pt x="146198" y="934351"/>
                  <a:pt x="147442" y="935046"/>
                  <a:pt x="150522" y="935513"/>
                </a:cubicBezTo>
                <a:cubicBezTo>
                  <a:pt x="156682" y="936446"/>
                  <a:pt x="169496" y="936325"/>
                  <a:pt x="195019" y="936043"/>
                </a:cubicBezTo>
                <a:cubicBezTo>
                  <a:pt x="220541" y="935761"/>
                  <a:pt x="233344" y="935602"/>
                  <a:pt x="239609" y="934620"/>
                </a:cubicBezTo>
                <a:cubicBezTo>
                  <a:pt x="242742" y="934130"/>
                  <a:pt x="244112" y="933445"/>
                  <a:pt x="244736" y="932692"/>
                </a:cubicBezTo>
                <a:cubicBezTo>
                  <a:pt x="245361" y="931940"/>
                  <a:pt x="245499" y="930796"/>
                  <a:pt x="245657" y="928914"/>
                </a:cubicBezTo>
                <a:cubicBezTo>
                  <a:pt x="245807" y="927138"/>
                  <a:pt x="245888" y="925799"/>
                  <a:pt x="245817" y="924827"/>
                </a:cubicBezTo>
                <a:cubicBezTo>
                  <a:pt x="245748" y="923856"/>
                  <a:pt x="245556" y="923298"/>
                  <a:pt x="245196" y="922838"/>
                </a:cubicBezTo>
                <a:cubicBezTo>
                  <a:pt x="244477" y="921916"/>
                  <a:pt x="242560" y="921142"/>
                  <a:pt x="238544" y="919939"/>
                </a:cubicBezTo>
                <a:cubicBezTo>
                  <a:pt x="236094" y="919205"/>
                  <a:pt x="233603" y="918006"/>
                  <a:pt x="231498" y="916646"/>
                </a:cubicBezTo>
                <a:cubicBezTo>
                  <a:pt x="229392" y="915286"/>
                  <a:pt x="227673" y="913812"/>
                  <a:pt x="226778" y="912247"/>
                </a:cubicBezTo>
                <a:cubicBezTo>
                  <a:pt x="226054" y="910981"/>
                  <a:pt x="225721" y="908966"/>
                  <a:pt x="225372" y="905377"/>
                </a:cubicBezTo>
                <a:cubicBezTo>
                  <a:pt x="225022" y="901788"/>
                  <a:pt x="224752" y="896700"/>
                  <a:pt x="224545" y="889676"/>
                </a:cubicBezTo>
                <a:cubicBezTo>
                  <a:pt x="224132" y="875628"/>
                  <a:pt x="223974" y="853855"/>
                  <a:pt x="223974" y="821100"/>
                </a:cubicBezTo>
                <a:cubicBezTo>
                  <a:pt x="223974" y="778119"/>
                  <a:pt x="223970" y="756645"/>
                  <a:pt x="224615" y="745304"/>
                </a:cubicBezTo>
                <a:cubicBezTo>
                  <a:pt x="224938" y="739634"/>
                  <a:pt x="225410" y="736484"/>
                  <a:pt x="226206" y="734356"/>
                </a:cubicBezTo>
                <a:cubicBezTo>
                  <a:pt x="227003" y="732228"/>
                  <a:pt x="228212" y="731202"/>
                  <a:pt x="229495" y="730162"/>
                </a:cubicBezTo>
                <a:cubicBezTo>
                  <a:pt x="232508" y="727722"/>
                  <a:pt x="237461" y="725317"/>
                  <a:pt x="241003" y="724608"/>
                </a:cubicBezTo>
                <a:cubicBezTo>
                  <a:pt x="243481" y="724113"/>
                  <a:pt x="244626" y="723624"/>
                  <a:pt x="245221" y="722791"/>
                </a:cubicBezTo>
                <a:cubicBezTo>
                  <a:pt x="245816" y="721958"/>
                  <a:pt x="246076" y="720356"/>
                  <a:pt x="246076" y="717352"/>
                </a:cubicBezTo>
                <a:cubicBezTo>
                  <a:pt x="246076" y="715576"/>
                  <a:pt x="246023" y="714550"/>
                  <a:pt x="245505" y="713906"/>
                </a:cubicBezTo>
                <a:cubicBezTo>
                  <a:pt x="244986" y="713263"/>
                  <a:pt x="243667" y="712607"/>
                  <a:pt x="240538" y="712176"/>
                </a:cubicBezTo>
                <a:cubicBezTo>
                  <a:pt x="234280" y="711313"/>
                  <a:pt x="221343" y="711300"/>
                  <a:pt x="195557" y="711300"/>
                </a:cubicBezTo>
                <a:cubicBezTo>
                  <a:pt x="169771" y="711300"/>
                  <a:pt x="156831" y="711315"/>
                  <a:pt x="150579" y="712209"/>
                </a:cubicBezTo>
                <a:cubicBezTo>
                  <a:pt x="147453" y="712655"/>
                  <a:pt x="146149" y="713323"/>
                  <a:pt x="145621" y="714001"/>
                </a:cubicBezTo>
                <a:cubicBezTo>
                  <a:pt x="145094" y="714679"/>
                  <a:pt x="145037" y="715773"/>
                  <a:pt x="145037" y="717615"/>
                </a:cubicBezTo>
                <a:cubicBezTo>
                  <a:pt x="145037" y="720826"/>
                  <a:pt x="145304" y="722506"/>
                  <a:pt x="145744" y="723112"/>
                </a:cubicBezTo>
                <a:cubicBezTo>
                  <a:pt x="145965" y="723414"/>
                  <a:pt x="146208" y="723581"/>
                  <a:pt x="146772" y="723724"/>
                </a:cubicBezTo>
                <a:cubicBezTo>
                  <a:pt x="147337" y="723868"/>
                  <a:pt x="148194" y="723930"/>
                  <a:pt x="149342" y="723930"/>
                </a:cubicBezTo>
                <a:cubicBezTo>
                  <a:pt x="152848" y="723930"/>
                  <a:pt x="157586" y="726377"/>
                  <a:pt x="160664" y="729455"/>
                </a:cubicBezTo>
                <a:cubicBezTo>
                  <a:pt x="163264" y="732055"/>
                  <a:pt x="164845" y="733870"/>
                  <a:pt x="165446" y="739117"/>
                </a:cubicBezTo>
                <a:cubicBezTo>
                  <a:pt x="166047" y="744364"/>
                  <a:pt x="165897" y="753177"/>
                  <a:pt x="165610" y="770737"/>
                </a:cubicBezTo>
                <a:cubicBezTo>
                  <a:pt x="165466" y="779563"/>
                  <a:pt x="165363" y="786195"/>
                  <a:pt x="164726" y="791269"/>
                </a:cubicBezTo>
                <a:cubicBezTo>
                  <a:pt x="164090" y="796342"/>
                  <a:pt x="162907" y="799937"/>
                  <a:pt x="160463" y="802422"/>
                </a:cubicBezTo>
                <a:cubicBezTo>
                  <a:pt x="158018" y="804908"/>
                  <a:pt x="154469" y="806119"/>
                  <a:pt x="149473" y="806768"/>
                </a:cubicBezTo>
                <a:cubicBezTo>
                  <a:pt x="144477" y="807418"/>
                  <a:pt x="137949" y="807526"/>
                  <a:pt x="129266" y="807677"/>
                </a:cubicBezTo>
                <a:cubicBezTo>
                  <a:pt x="119705" y="807842"/>
                  <a:pt x="110480" y="807862"/>
                  <a:pt x="103312" y="807759"/>
                </a:cubicBezTo>
                <a:cubicBezTo>
                  <a:pt x="99728" y="807708"/>
                  <a:pt x="96661" y="807626"/>
                  <a:pt x="94312" y="807516"/>
                </a:cubicBezTo>
                <a:cubicBezTo>
                  <a:pt x="91964" y="807406"/>
                  <a:pt x="90436" y="807304"/>
                  <a:pt x="89531" y="807081"/>
                </a:cubicBezTo>
                <a:cubicBezTo>
                  <a:pt x="88347" y="806789"/>
                  <a:pt x="87190" y="806486"/>
                  <a:pt x="86295" y="805506"/>
                </a:cubicBezTo>
                <a:cubicBezTo>
                  <a:pt x="85401" y="804526"/>
                  <a:pt x="84935" y="803096"/>
                  <a:pt x="84622" y="800811"/>
                </a:cubicBezTo>
                <a:cubicBezTo>
                  <a:pt x="83997" y="796241"/>
                  <a:pt x="83993" y="787903"/>
                  <a:pt x="83993" y="771424"/>
                </a:cubicBezTo>
                <a:cubicBezTo>
                  <a:pt x="83993" y="762208"/>
                  <a:pt x="84145" y="753435"/>
                  <a:pt x="84392" y="746711"/>
                </a:cubicBezTo>
                <a:cubicBezTo>
                  <a:pt x="84515" y="743349"/>
                  <a:pt x="84660" y="740497"/>
                  <a:pt x="84823" y="738352"/>
                </a:cubicBezTo>
                <a:cubicBezTo>
                  <a:pt x="84905" y="737280"/>
                  <a:pt x="84995" y="736387"/>
                  <a:pt x="85087" y="735680"/>
                </a:cubicBezTo>
                <a:cubicBezTo>
                  <a:pt x="85179" y="734973"/>
                  <a:pt x="85245" y="734499"/>
                  <a:pt x="85420" y="734044"/>
                </a:cubicBezTo>
                <a:cubicBezTo>
                  <a:pt x="85987" y="732566"/>
                  <a:pt x="87466" y="731315"/>
                  <a:pt x="89445" y="729912"/>
                </a:cubicBezTo>
                <a:cubicBezTo>
                  <a:pt x="91423" y="728509"/>
                  <a:pt x="93919" y="727101"/>
                  <a:pt x="96512" y="725990"/>
                </a:cubicBezTo>
                <a:cubicBezTo>
                  <a:pt x="100455" y="724300"/>
                  <a:pt x="102622" y="723110"/>
                  <a:pt x="103702" y="721895"/>
                </a:cubicBezTo>
                <a:cubicBezTo>
                  <a:pt x="104782" y="720679"/>
                  <a:pt x="105043" y="719327"/>
                  <a:pt x="105043" y="716637"/>
                </a:cubicBezTo>
                <a:cubicBezTo>
                  <a:pt x="105043" y="715039"/>
                  <a:pt x="105005" y="714206"/>
                  <a:pt x="104500" y="713652"/>
                </a:cubicBezTo>
                <a:cubicBezTo>
                  <a:pt x="103995" y="713098"/>
                  <a:pt x="102608" y="712479"/>
                  <a:pt x="99419" y="712090"/>
                </a:cubicBezTo>
                <a:cubicBezTo>
                  <a:pt x="93039" y="711311"/>
                  <a:pt x="79907" y="711300"/>
                  <a:pt x="53718" y="711300"/>
                </a:cubicBezTo>
                <a:close/>
                <a:moveTo>
                  <a:pt x="347864" y="711300"/>
                </a:moveTo>
                <a:cubicBezTo>
                  <a:pt x="306969" y="711300"/>
                  <a:pt x="286491" y="711306"/>
                  <a:pt x="276389" y="712196"/>
                </a:cubicBezTo>
                <a:cubicBezTo>
                  <a:pt x="271339" y="712641"/>
                  <a:pt x="268927" y="713378"/>
                  <a:pt x="268006" y="714108"/>
                </a:cubicBezTo>
                <a:cubicBezTo>
                  <a:pt x="267546" y="714473"/>
                  <a:pt x="267378" y="714791"/>
                  <a:pt x="267258" y="715309"/>
                </a:cubicBezTo>
                <a:cubicBezTo>
                  <a:pt x="267140" y="715826"/>
                  <a:pt x="267128" y="716546"/>
                  <a:pt x="267128" y="717446"/>
                </a:cubicBezTo>
                <a:cubicBezTo>
                  <a:pt x="267128" y="720516"/>
                  <a:pt x="267383" y="722145"/>
                  <a:pt x="267999" y="723009"/>
                </a:cubicBezTo>
                <a:cubicBezTo>
                  <a:pt x="268616" y="723873"/>
                  <a:pt x="269820" y="724392"/>
                  <a:pt x="272398" y="724958"/>
                </a:cubicBezTo>
                <a:cubicBezTo>
                  <a:pt x="276054" y="725761"/>
                  <a:pt x="280566" y="728292"/>
                  <a:pt x="282952" y="730927"/>
                </a:cubicBezTo>
                <a:cubicBezTo>
                  <a:pt x="283942" y="732021"/>
                  <a:pt x="284775" y="733398"/>
                  <a:pt x="285353" y="735844"/>
                </a:cubicBezTo>
                <a:cubicBezTo>
                  <a:pt x="285930" y="738291"/>
                  <a:pt x="286326" y="741856"/>
                  <a:pt x="286627" y="747697"/>
                </a:cubicBezTo>
                <a:cubicBezTo>
                  <a:pt x="287230" y="759379"/>
                  <a:pt x="287443" y="780155"/>
                  <a:pt x="287721" y="818765"/>
                </a:cubicBezTo>
                <a:cubicBezTo>
                  <a:pt x="288058" y="865570"/>
                  <a:pt x="288183" y="889378"/>
                  <a:pt x="286504" y="902244"/>
                </a:cubicBezTo>
                <a:cubicBezTo>
                  <a:pt x="285665" y="908678"/>
                  <a:pt x="284370" y="912455"/>
                  <a:pt x="282261" y="914948"/>
                </a:cubicBezTo>
                <a:cubicBezTo>
                  <a:pt x="280152" y="917441"/>
                  <a:pt x="277363" y="918456"/>
                  <a:pt x="273977" y="919573"/>
                </a:cubicBezTo>
                <a:cubicBezTo>
                  <a:pt x="270701" y="920655"/>
                  <a:pt x="269010" y="921470"/>
                  <a:pt x="268192" y="922480"/>
                </a:cubicBezTo>
                <a:cubicBezTo>
                  <a:pt x="267375" y="923490"/>
                  <a:pt x="267128" y="924978"/>
                  <a:pt x="267128" y="927923"/>
                </a:cubicBezTo>
                <a:cubicBezTo>
                  <a:pt x="267128" y="929749"/>
                  <a:pt x="267283" y="931576"/>
                  <a:pt x="267526" y="933001"/>
                </a:cubicBezTo>
                <a:cubicBezTo>
                  <a:pt x="267649" y="933713"/>
                  <a:pt x="267789" y="934325"/>
                  <a:pt x="267933" y="934769"/>
                </a:cubicBezTo>
                <a:cubicBezTo>
                  <a:pt x="268047" y="935117"/>
                  <a:pt x="268127" y="935227"/>
                  <a:pt x="268159" y="935291"/>
                </a:cubicBezTo>
                <a:cubicBezTo>
                  <a:pt x="268210" y="935301"/>
                  <a:pt x="268227" y="935306"/>
                  <a:pt x="268290" y="935315"/>
                </a:cubicBezTo>
                <a:cubicBezTo>
                  <a:pt x="268619" y="935365"/>
                  <a:pt x="269129" y="935417"/>
                  <a:pt x="269782" y="935468"/>
                </a:cubicBezTo>
                <a:cubicBezTo>
                  <a:pt x="271090" y="935569"/>
                  <a:pt x="272982" y="935664"/>
                  <a:pt x="275361" y="935751"/>
                </a:cubicBezTo>
                <a:cubicBezTo>
                  <a:pt x="279776" y="935913"/>
                  <a:pt x="286180" y="936039"/>
                  <a:pt x="293435" y="936146"/>
                </a:cubicBezTo>
                <a:cubicBezTo>
                  <a:pt x="324278" y="937046"/>
                  <a:pt x="381634" y="936973"/>
                  <a:pt x="413447" y="936006"/>
                </a:cubicBezTo>
                <a:cubicBezTo>
                  <a:pt x="420767" y="935881"/>
                  <a:pt x="427244" y="935735"/>
                  <a:pt x="431746" y="935562"/>
                </a:cubicBezTo>
                <a:cubicBezTo>
                  <a:pt x="434171" y="935469"/>
                  <a:pt x="436111" y="935371"/>
                  <a:pt x="437473" y="935266"/>
                </a:cubicBezTo>
                <a:cubicBezTo>
                  <a:pt x="438154" y="935214"/>
                  <a:pt x="438693" y="935157"/>
                  <a:pt x="439056" y="935106"/>
                </a:cubicBezTo>
                <a:cubicBezTo>
                  <a:pt x="439165" y="935091"/>
                  <a:pt x="439243" y="935077"/>
                  <a:pt x="439311" y="935065"/>
                </a:cubicBezTo>
                <a:cubicBezTo>
                  <a:pt x="439338" y="935016"/>
                  <a:pt x="439414" y="934906"/>
                  <a:pt x="439492" y="934723"/>
                </a:cubicBezTo>
                <a:cubicBezTo>
                  <a:pt x="439660" y="934332"/>
                  <a:pt x="439868" y="933742"/>
                  <a:pt x="440096" y="933001"/>
                </a:cubicBezTo>
                <a:cubicBezTo>
                  <a:pt x="440553" y="931519"/>
                  <a:pt x="441095" y="929428"/>
                  <a:pt x="441679" y="926924"/>
                </a:cubicBezTo>
                <a:cubicBezTo>
                  <a:pt x="442848" y="921916"/>
                  <a:pt x="444195" y="915245"/>
                  <a:pt x="445470" y="908276"/>
                </a:cubicBezTo>
                <a:cubicBezTo>
                  <a:pt x="448019" y="894336"/>
                  <a:pt x="450268" y="879055"/>
                  <a:pt x="450263" y="873794"/>
                </a:cubicBezTo>
                <a:cubicBezTo>
                  <a:pt x="450262" y="872378"/>
                  <a:pt x="450226" y="871337"/>
                  <a:pt x="450087" y="870703"/>
                </a:cubicBezTo>
                <a:cubicBezTo>
                  <a:pt x="449948" y="870068"/>
                  <a:pt x="449834" y="869909"/>
                  <a:pt x="449478" y="869716"/>
                </a:cubicBezTo>
                <a:cubicBezTo>
                  <a:pt x="448766" y="869330"/>
                  <a:pt x="446359" y="869271"/>
                  <a:pt x="441675" y="869580"/>
                </a:cubicBezTo>
                <a:cubicBezTo>
                  <a:pt x="439249" y="869741"/>
                  <a:pt x="437453" y="869867"/>
                  <a:pt x="436121" y="870135"/>
                </a:cubicBezTo>
                <a:cubicBezTo>
                  <a:pt x="434788" y="870404"/>
                  <a:pt x="433952" y="870778"/>
                  <a:pt x="433181" y="871480"/>
                </a:cubicBezTo>
                <a:cubicBezTo>
                  <a:pt x="431639" y="872883"/>
                  <a:pt x="430310" y="875995"/>
                  <a:pt x="427742" y="882428"/>
                </a:cubicBezTo>
                <a:cubicBezTo>
                  <a:pt x="422993" y="894324"/>
                  <a:pt x="417514" y="902213"/>
                  <a:pt x="409204" y="907059"/>
                </a:cubicBezTo>
                <a:cubicBezTo>
                  <a:pt x="400894" y="911904"/>
                  <a:pt x="389917" y="913666"/>
                  <a:pt x="374225" y="913727"/>
                </a:cubicBezTo>
                <a:cubicBezTo>
                  <a:pt x="364969" y="913763"/>
                  <a:pt x="359108" y="913462"/>
                  <a:pt x="355116" y="912313"/>
                </a:cubicBezTo>
                <a:cubicBezTo>
                  <a:pt x="351124" y="911164"/>
                  <a:pt x="348993" y="908935"/>
                  <a:pt x="347860" y="905727"/>
                </a:cubicBezTo>
                <a:cubicBezTo>
                  <a:pt x="347510" y="904735"/>
                  <a:pt x="347321" y="903198"/>
                  <a:pt x="347120" y="900970"/>
                </a:cubicBezTo>
                <a:cubicBezTo>
                  <a:pt x="346920" y="898742"/>
                  <a:pt x="346753" y="895898"/>
                  <a:pt x="346614" y="892636"/>
                </a:cubicBezTo>
                <a:cubicBezTo>
                  <a:pt x="346336" y="886113"/>
                  <a:pt x="346181" y="877922"/>
                  <a:pt x="346154" y="869741"/>
                </a:cubicBezTo>
                <a:cubicBezTo>
                  <a:pt x="346126" y="861559"/>
                  <a:pt x="346225" y="853391"/>
                  <a:pt x="346458" y="846911"/>
                </a:cubicBezTo>
                <a:cubicBezTo>
                  <a:pt x="346574" y="843671"/>
                  <a:pt x="346724" y="840855"/>
                  <a:pt x="346910" y="838659"/>
                </a:cubicBezTo>
                <a:cubicBezTo>
                  <a:pt x="347095" y="836464"/>
                  <a:pt x="347265" y="834979"/>
                  <a:pt x="347626" y="834001"/>
                </a:cubicBezTo>
                <a:cubicBezTo>
                  <a:pt x="347990" y="833014"/>
                  <a:pt x="348448" y="832105"/>
                  <a:pt x="349270" y="831407"/>
                </a:cubicBezTo>
                <a:cubicBezTo>
                  <a:pt x="350092" y="830709"/>
                  <a:pt x="351188" y="830293"/>
                  <a:pt x="352658" y="830050"/>
                </a:cubicBezTo>
                <a:cubicBezTo>
                  <a:pt x="355596" y="829565"/>
                  <a:pt x="360229" y="829681"/>
                  <a:pt x="368556" y="830029"/>
                </a:cubicBezTo>
                <a:cubicBezTo>
                  <a:pt x="376948" y="830381"/>
                  <a:pt x="381683" y="830680"/>
                  <a:pt x="385026" y="831588"/>
                </a:cubicBezTo>
                <a:cubicBezTo>
                  <a:pt x="388369" y="832495"/>
                  <a:pt x="390250" y="834119"/>
                  <a:pt x="392451" y="836677"/>
                </a:cubicBezTo>
                <a:cubicBezTo>
                  <a:pt x="395251" y="839933"/>
                  <a:pt x="398000" y="845721"/>
                  <a:pt x="398811" y="850043"/>
                </a:cubicBezTo>
                <a:cubicBezTo>
                  <a:pt x="399141" y="851805"/>
                  <a:pt x="399414" y="853114"/>
                  <a:pt x="399736" y="854019"/>
                </a:cubicBezTo>
                <a:cubicBezTo>
                  <a:pt x="400058" y="854923"/>
                  <a:pt x="400379" y="855378"/>
                  <a:pt x="400850" y="855704"/>
                </a:cubicBezTo>
                <a:cubicBezTo>
                  <a:pt x="401792" y="856357"/>
                  <a:pt x="403961" y="856543"/>
                  <a:pt x="408394" y="856543"/>
                </a:cubicBezTo>
                <a:cubicBezTo>
                  <a:pt x="410047" y="856579"/>
                  <a:pt x="411686" y="856288"/>
                  <a:pt x="413307" y="856058"/>
                </a:cubicBezTo>
                <a:cubicBezTo>
                  <a:pt x="414289" y="855623"/>
                  <a:pt x="414920" y="854878"/>
                  <a:pt x="415458" y="852736"/>
                </a:cubicBezTo>
                <a:cubicBezTo>
                  <a:pt x="416532" y="848452"/>
                  <a:pt x="416580" y="839177"/>
                  <a:pt x="416580" y="820758"/>
                </a:cubicBezTo>
                <a:cubicBezTo>
                  <a:pt x="416580" y="803950"/>
                  <a:pt x="416494" y="794724"/>
                  <a:pt x="416004" y="789813"/>
                </a:cubicBezTo>
                <a:cubicBezTo>
                  <a:pt x="415760" y="787357"/>
                  <a:pt x="415380" y="785992"/>
                  <a:pt x="415038" y="785418"/>
                </a:cubicBezTo>
                <a:cubicBezTo>
                  <a:pt x="414697" y="784843"/>
                  <a:pt x="414581" y="784852"/>
                  <a:pt x="413907" y="784826"/>
                </a:cubicBezTo>
                <a:cubicBezTo>
                  <a:pt x="411801" y="784743"/>
                  <a:pt x="407700" y="784352"/>
                  <a:pt x="404657" y="783946"/>
                </a:cubicBezTo>
                <a:cubicBezTo>
                  <a:pt x="403473" y="783788"/>
                  <a:pt x="402590" y="783747"/>
                  <a:pt x="401964" y="783852"/>
                </a:cubicBezTo>
                <a:cubicBezTo>
                  <a:pt x="401338" y="783957"/>
                  <a:pt x="400955" y="784151"/>
                  <a:pt x="400513" y="784629"/>
                </a:cubicBezTo>
                <a:cubicBezTo>
                  <a:pt x="399629" y="785584"/>
                  <a:pt x="398696" y="787930"/>
                  <a:pt x="397384" y="792296"/>
                </a:cubicBezTo>
                <a:cubicBezTo>
                  <a:pt x="396128" y="796478"/>
                  <a:pt x="395077" y="799168"/>
                  <a:pt x="393421" y="801148"/>
                </a:cubicBezTo>
                <a:cubicBezTo>
                  <a:pt x="391765" y="803127"/>
                  <a:pt x="389573" y="804238"/>
                  <a:pt x="386399" y="805321"/>
                </a:cubicBezTo>
                <a:cubicBezTo>
                  <a:pt x="381056" y="807143"/>
                  <a:pt x="371764" y="807996"/>
                  <a:pt x="363524" y="808022"/>
                </a:cubicBezTo>
                <a:cubicBezTo>
                  <a:pt x="359404" y="808034"/>
                  <a:pt x="355569" y="807833"/>
                  <a:pt x="352633" y="807401"/>
                </a:cubicBezTo>
                <a:cubicBezTo>
                  <a:pt x="351165" y="807185"/>
                  <a:pt x="349923" y="806915"/>
                  <a:pt x="348941" y="806554"/>
                </a:cubicBezTo>
                <a:cubicBezTo>
                  <a:pt x="347959" y="806193"/>
                  <a:pt x="347090" y="805796"/>
                  <a:pt x="346754" y="804774"/>
                </a:cubicBezTo>
                <a:cubicBezTo>
                  <a:pt x="346604" y="804317"/>
                  <a:pt x="346592" y="803949"/>
                  <a:pt x="346540" y="803290"/>
                </a:cubicBezTo>
                <a:cubicBezTo>
                  <a:pt x="346487" y="802630"/>
                  <a:pt x="346437" y="801772"/>
                  <a:pt x="346397" y="800724"/>
                </a:cubicBezTo>
                <a:cubicBezTo>
                  <a:pt x="346313" y="798629"/>
                  <a:pt x="346250" y="795787"/>
                  <a:pt x="346207" y="792395"/>
                </a:cubicBezTo>
                <a:cubicBezTo>
                  <a:pt x="346123" y="785611"/>
                  <a:pt x="346127" y="776628"/>
                  <a:pt x="346241" y="767069"/>
                </a:cubicBezTo>
                <a:cubicBezTo>
                  <a:pt x="346445" y="749703"/>
                  <a:pt x="346458" y="741071"/>
                  <a:pt x="348346" y="736222"/>
                </a:cubicBezTo>
                <a:cubicBezTo>
                  <a:pt x="349290" y="733798"/>
                  <a:pt x="350892" y="732318"/>
                  <a:pt x="353008" y="731601"/>
                </a:cubicBezTo>
                <a:cubicBezTo>
                  <a:pt x="355125" y="730885"/>
                  <a:pt x="357690" y="730779"/>
                  <a:pt x="361038" y="730606"/>
                </a:cubicBezTo>
                <a:cubicBezTo>
                  <a:pt x="375834" y="729843"/>
                  <a:pt x="387096" y="731512"/>
                  <a:pt x="395478" y="736144"/>
                </a:cubicBezTo>
                <a:cubicBezTo>
                  <a:pt x="403860" y="740777"/>
                  <a:pt x="409243" y="748392"/>
                  <a:pt x="412235" y="759081"/>
                </a:cubicBezTo>
                <a:cubicBezTo>
                  <a:pt x="413603" y="763967"/>
                  <a:pt x="414359" y="766226"/>
                  <a:pt x="415455" y="767127"/>
                </a:cubicBezTo>
                <a:cubicBezTo>
                  <a:pt x="416002" y="767577"/>
                  <a:pt x="416713" y="767837"/>
                  <a:pt x="417946" y="767982"/>
                </a:cubicBezTo>
                <a:cubicBezTo>
                  <a:pt x="419179" y="768128"/>
                  <a:pt x="420880" y="768134"/>
                  <a:pt x="423167" y="768134"/>
                </a:cubicBezTo>
                <a:cubicBezTo>
                  <a:pt x="425467" y="768134"/>
                  <a:pt x="427165" y="768119"/>
                  <a:pt x="428294" y="767912"/>
                </a:cubicBezTo>
                <a:cubicBezTo>
                  <a:pt x="429423" y="767704"/>
                  <a:pt x="429899" y="767424"/>
                  <a:pt x="430313" y="766736"/>
                </a:cubicBezTo>
                <a:cubicBezTo>
                  <a:pt x="431140" y="765361"/>
                  <a:pt x="431306" y="761556"/>
                  <a:pt x="431299" y="753926"/>
                </a:cubicBezTo>
                <a:cubicBezTo>
                  <a:pt x="431299" y="745582"/>
                  <a:pt x="430679" y="732313"/>
                  <a:pt x="429947" y="724555"/>
                </a:cubicBezTo>
                <a:cubicBezTo>
                  <a:pt x="429611" y="721003"/>
                  <a:pt x="429329" y="718547"/>
                  <a:pt x="428093" y="716862"/>
                </a:cubicBezTo>
                <a:cubicBezTo>
                  <a:pt x="426856" y="715178"/>
                  <a:pt x="424505" y="713928"/>
                  <a:pt x="419422" y="713060"/>
                </a:cubicBezTo>
                <a:cubicBezTo>
                  <a:pt x="409256" y="711322"/>
                  <a:pt x="388760" y="711300"/>
                  <a:pt x="347865" y="711300"/>
                </a:cubicBezTo>
                <a:close/>
                <a:moveTo>
                  <a:pt x="558727" y="711300"/>
                </a:moveTo>
                <a:cubicBezTo>
                  <a:pt x="511576" y="711300"/>
                  <a:pt x="487966" y="711311"/>
                  <a:pt x="476181" y="712673"/>
                </a:cubicBezTo>
                <a:cubicBezTo>
                  <a:pt x="470288" y="713355"/>
                  <a:pt x="467444" y="714407"/>
                  <a:pt x="466100" y="715674"/>
                </a:cubicBezTo>
                <a:cubicBezTo>
                  <a:pt x="464756" y="716942"/>
                  <a:pt x="464543" y="718651"/>
                  <a:pt x="464233" y="721414"/>
                </a:cubicBezTo>
                <a:cubicBezTo>
                  <a:pt x="463561" y="727411"/>
                  <a:pt x="462773" y="740848"/>
                  <a:pt x="462494" y="751138"/>
                </a:cubicBezTo>
                <a:cubicBezTo>
                  <a:pt x="462215" y="761457"/>
                  <a:pt x="462642" y="767445"/>
                  <a:pt x="464065" y="770116"/>
                </a:cubicBezTo>
                <a:cubicBezTo>
                  <a:pt x="464776" y="771452"/>
                  <a:pt x="465578" y="772010"/>
                  <a:pt x="466914" y="772246"/>
                </a:cubicBezTo>
                <a:cubicBezTo>
                  <a:pt x="468250" y="772482"/>
                  <a:pt x="470164" y="772262"/>
                  <a:pt x="472657" y="771637"/>
                </a:cubicBezTo>
                <a:cubicBezTo>
                  <a:pt x="474766" y="771108"/>
                  <a:pt x="475858" y="770504"/>
                  <a:pt x="476843" y="768973"/>
                </a:cubicBezTo>
                <a:cubicBezTo>
                  <a:pt x="477828" y="767442"/>
                  <a:pt x="478639" y="764827"/>
                  <a:pt x="479568" y="760492"/>
                </a:cubicBezTo>
                <a:cubicBezTo>
                  <a:pt x="481737" y="750380"/>
                  <a:pt x="485072" y="743294"/>
                  <a:pt x="490595" y="738681"/>
                </a:cubicBezTo>
                <a:cubicBezTo>
                  <a:pt x="496118" y="734068"/>
                  <a:pt x="503690" y="732041"/>
                  <a:pt x="514042" y="731696"/>
                </a:cubicBezTo>
                <a:cubicBezTo>
                  <a:pt x="517032" y="731596"/>
                  <a:pt x="519576" y="731451"/>
                  <a:pt x="521639" y="733024"/>
                </a:cubicBezTo>
                <a:cubicBezTo>
                  <a:pt x="523702" y="734598"/>
                  <a:pt x="524856" y="737558"/>
                  <a:pt x="525652" y="743010"/>
                </a:cubicBezTo>
                <a:cubicBezTo>
                  <a:pt x="527244" y="753915"/>
                  <a:pt x="527367" y="775397"/>
                  <a:pt x="527642" y="818452"/>
                </a:cubicBezTo>
                <a:cubicBezTo>
                  <a:pt x="527952" y="866994"/>
                  <a:pt x="528281" y="890220"/>
                  <a:pt x="526396" y="902470"/>
                </a:cubicBezTo>
                <a:cubicBezTo>
                  <a:pt x="525454" y="908595"/>
                  <a:pt x="523904" y="912092"/>
                  <a:pt x="521413" y="914442"/>
                </a:cubicBezTo>
                <a:cubicBezTo>
                  <a:pt x="518922" y="916793"/>
                  <a:pt x="515716" y="917892"/>
                  <a:pt x="511583" y="919664"/>
                </a:cubicBezTo>
                <a:cubicBezTo>
                  <a:pt x="507641" y="921354"/>
                  <a:pt x="505418" y="922570"/>
                  <a:pt x="504290" y="923783"/>
                </a:cubicBezTo>
                <a:cubicBezTo>
                  <a:pt x="503161" y="924997"/>
                  <a:pt x="502884" y="926263"/>
                  <a:pt x="502884" y="928737"/>
                </a:cubicBezTo>
                <a:cubicBezTo>
                  <a:pt x="502884" y="930330"/>
                  <a:pt x="503041" y="931950"/>
                  <a:pt x="503286" y="933227"/>
                </a:cubicBezTo>
                <a:cubicBezTo>
                  <a:pt x="503409" y="933865"/>
                  <a:pt x="503556" y="934421"/>
                  <a:pt x="503702" y="934826"/>
                </a:cubicBezTo>
                <a:cubicBezTo>
                  <a:pt x="503818" y="935146"/>
                  <a:pt x="503904" y="935262"/>
                  <a:pt x="503948" y="935336"/>
                </a:cubicBezTo>
                <a:cubicBezTo>
                  <a:pt x="504130" y="935370"/>
                  <a:pt x="504400" y="935408"/>
                  <a:pt x="504766" y="935447"/>
                </a:cubicBezTo>
                <a:cubicBezTo>
                  <a:pt x="505544" y="935529"/>
                  <a:pt x="506684" y="935606"/>
                  <a:pt x="508125" y="935677"/>
                </a:cubicBezTo>
                <a:cubicBezTo>
                  <a:pt x="511009" y="935820"/>
                  <a:pt x="515109" y="935935"/>
                  <a:pt x="520110" y="936014"/>
                </a:cubicBezTo>
                <a:cubicBezTo>
                  <a:pt x="530111" y="936173"/>
                  <a:pt x="543721" y="936193"/>
                  <a:pt x="558513" y="936039"/>
                </a:cubicBezTo>
                <a:cubicBezTo>
                  <a:pt x="585422" y="935758"/>
                  <a:pt x="597569" y="935929"/>
                  <a:pt x="604189" y="934938"/>
                </a:cubicBezTo>
                <a:cubicBezTo>
                  <a:pt x="605227" y="934693"/>
                  <a:pt x="607677" y="934790"/>
                  <a:pt x="610973" y="932651"/>
                </a:cubicBezTo>
                <a:cubicBezTo>
                  <a:pt x="611819" y="932103"/>
                  <a:pt x="611768" y="930750"/>
                  <a:pt x="611927" y="928852"/>
                </a:cubicBezTo>
                <a:cubicBezTo>
                  <a:pt x="612081" y="927014"/>
                  <a:pt x="612174" y="925647"/>
                  <a:pt x="612100" y="924671"/>
                </a:cubicBezTo>
                <a:cubicBezTo>
                  <a:pt x="612026" y="923695"/>
                  <a:pt x="611831" y="923168"/>
                  <a:pt x="611425" y="922706"/>
                </a:cubicBezTo>
                <a:cubicBezTo>
                  <a:pt x="610615" y="921782"/>
                  <a:pt x="608353" y="920974"/>
                  <a:pt x="603659" y="919660"/>
                </a:cubicBezTo>
                <a:cubicBezTo>
                  <a:pt x="599580" y="918517"/>
                  <a:pt x="596392" y="917928"/>
                  <a:pt x="593866" y="915902"/>
                </a:cubicBezTo>
                <a:cubicBezTo>
                  <a:pt x="591340" y="913876"/>
                  <a:pt x="589786" y="910538"/>
                  <a:pt x="588822" y="904456"/>
                </a:cubicBezTo>
                <a:cubicBezTo>
                  <a:pt x="586893" y="892292"/>
                  <a:pt x="587083" y="868573"/>
                  <a:pt x="587083" y="818937"/>
                </a:cubicBezTo>
                <a:cubicBezTo>
                  <a:pt x="587083" y="774817"/>
                  <a:pt x="587062" y="752806"/>
                  <a:pt x="588678" y="741740"/>
                </a:cubicBezTo>
                <a:cubicBezTo>
                  <a:pt x="589485" y="736207"/>
                  <a:pt x="590701" y="733228"/>
                  <a:pt x="592900" y="731758"/>
                </a:cubicBezTo>
                <a:cubicBezTo>
                  <a:pt x="595099" y="730288"/>
                  <a:pt x="597755" y="730645"/>
                  <a:pt x="600925" y="730977"/>
                </a:cubicBezTo>
                <a:cubicBezTo>
                  <a:pt x="611838" y="732117"/>
                  <a:pt x="619456" y="734368"/>
                  <a:pt x="624960" y="739002"/>
                </a:cubicBezTo>
                <a:cubicBezTo>
                  <a:pt x="630463" y="743635"/>
                  <a:pt x="633700" y="750539"/>
                  <a:pt x="636093" y="760615"/>
                </a:cubicBezTo>
                <a:cubicBezTo>
                  <a:pt x="637477" y="766443"/>
                  <a:pt x="638427" y="769261"/>
                  <a:pt x="639929" y="770367"/>
                </a:cubicBezTo>
                <a:cubicBezTo>
                  <a:pt x="640680" y="770920"/>
                  <a:pt x="641670" y="771196"/>
                  <a:pt x="643255" y="771238"/>
                </a:cubicBezTo>
                <a:cubicBezTo>
                  <a:pt x="644840" y="771281"/>
                  <a:pt x="646968" y="771071"/>
                  <a:pt x="649767" y="770728"/>
                </a:cubicBezTo>
                <a:cubicBezTo>
                  <a:pt x="651788" y="770482"/>
                  <a:pt x="653272" y="770285"/>
                  <a:pt x="654228" y="769980"/>
                </a:cubicBezTo>
                <a:cubicBezTo>
                  <a:pt x="655184" y="769675"/>
                  <a:pt x="655556" y="769388"/>
                  <a:pt x="655864" y="768722"/>
                </a:cubicBezTo>
                <a:cubicBezTo>
                  <a:pt x="656480" y="767390"/>
                  <a:pt x="656340" y="763897"/>
                  <a:pt x="655753" y="756919"/>
                </a:cubicBezTo>
                <a:cubicBezTo>
                  <a:pt x="655107" y="749240"/>
                  <a:pt x="653997" y="735618"/>
                  <a:pt x="653282" y="726643"/>
                </a:cubicBezTo>
                <a:cubicBezTo>
                  <a:pt x="652957" y="722565"/>
                  <a:pt x="652676" y="719720"/>
                  <a:pt x="651251" y="717746"/>
                </a:cubicBezTo>
                <a:cubicBezTo>
                  <a:pt x="649422" y="715213"/>
                  <a:pt x="646277" y="714570"/>
                  <a:pt x="645074" y="714149"/>
                </a:cubicBezTo>
                <a:cubicBezTo>
                  <a:pt x="643841" y="713773"/>
                  <a:pt x="642958" y="713618"/>
                  <a:pt x="641226" y="713323"/>
                </a:cubicBezTo>
                <a:cubicBezTo>
                  <a:pt x="629502" y="711322"/>
                  <a:pt x="605876" y="711300"/>
                  <a:pt x="558725" y="711300"/>
                </a:cubicBezTo>
                <a:close/>
                <a:moveTo>
                  <a:pt x="1050798" y="711300"/>
                </a:moveTo>
                <a:cubicBezTo>
                  <a:pt x="1024701" y="711300"/>
                  <a:pt x="1011608" y="711317"/>
                  <a:pt x="1005274" y="712200"/>
                </a:cubicBezTo>
                <a:cubicBezTo>
                  <a:pt x="1002107" y="712643"/>
                  <a:pt x="1000777" y="713309"/>
                  <a:pt x="1000246" y="713977"/>
                </a:cubicBezTo>
                <a:cubicBezTo>
                  <a:pt x="999714" y="714644"/>
                  <a:pt x="999658" y="715711"/>
                  <a:pt x="999658" y="717533"/>
                </a:cubicBezTo>
                <a:cubicBezTo>
                  <a:pt x="999658" y="720841"/>
                  <a:pt x="999868" y="722399"/>
                  <a:pt x="1000681" y="723342"/>
                </a:cubicBezTo>
                <a:cubicBezTo>
                  <a:pt x="1001496" y="724285"/>
                  <a:pt x="1003343" y="725003"/>
                  <a:pt x="1007083" y="726010"/>
                </a:cubicBezTo>
                <a:cubicBezTo>
                  <a:pt x="1009439" y="726645"/>
                  <a:pt x="1011756" y="727640"/>
                  <a:pt x="1013652" y="728757"/>
                </a:cubicBezTo>
                <a:cubicBezTo>
                  <a:pt x="1015548" y="729873"/>
                  <a:pt x="1017040" y="731024"/>
                  <a:pt x="1017722" y="732440"/>
                </a:cubicBezTo>
                <a:cubicBezTo>
                  <a:pt x="1017906" y="732820"/>
                  <a:pt x="1017929" y="733076"/>
                  <a:pt x="1017998" y="733493"/>
                </a:cubicBezTo>
                <a:cubicBezTo>
                  <a:pt x="1018068" y="733910"/>
                  <a:pt x="1018133" y="734433"/>
                  <a:pt x="1018200" y="735071"/>
                </a:cubicBezTo>
                <a:cubicBezTo>
                  <a:pt x="1018331" y="736348"/>
                  <a:pt x="1018461" y="738084"/>
                  <a:pt x="1018595" y="740235"/>
                </a:cubicBezTo>
                <a:cubicBezTo>
                  <a:pt x="1018862" y="744537"/>
                  <a:pt x="1019134" y="750499"/>
                  <a:pt x="1019392" y="757704"/>
                </a:cubicBezTo>
                <a:cubicBezTo>
                  <a:pt x="1019909" y="772113"/>
                  <a:pt x="1020377" y="791477"/>
                  <a:pt x="1020675" y="812322"/>
                </a:cubicBezTo>
                <a:cubicBezTo>
                  <a:pt x="1021217" y="850212"/>
                  <a:pt x="1021491" y="869168"/>
                  <a:pt x="1022303" y="880015"/>
                </a:cubicBezTo>
                <a:cubicBezTo>
                  <a:pt x="1023115" y="890861"/>
                  <a:pt x="1024386" y="893458"/>
                  <a:pt x="1027113" y="899247"/>
                </a:cubicBezTo>
                <a:cubicBezTo>
                  <a:pt x="1037441" y="921168"/>
                  <a:pt x="1057034" y="934599"/>
                  <a:pt x="1086525" y="939805"/>
                </a:cubicBezTo>
                <a:cubicBezTo>
                  <a:pt x="1095914" y="941462"/>
                  <a:pt x="1110484" y="942298"/>
                  <a:pt x="1120826" y="941766"/>
                </a:cubicBezTo>
                <a:cubicBezTo>
                  <a:pt x="1162538" y="939622"/>
                  <a:pt x="1190770" y="922630"/>
                  <a:pt x="1202065" y="893171"/>
                </a:cubicBezTo>
                <a:cubicBezTo>
                  <a:pt x="1204144" y="887748"/>
                  <a:pt x="1205244" y="883780"/>
                  <a:pt x="1205983" y="872627"/>
                </a:cubicBezTo>
                <a:cubicBezTo>
                  <a:pt x="1206722" y="861473"/>
                  <a:pt x="1207064" y="843231"/>
                  <a:pt x="1207557" y="809617"/>
                </a:cubicBezTo>
                <a:cubicBezTo>
                  <a:pt x="1208049" y="776156"/>
                  <a:pt x="1208386" y="758023"/>
                  <a:pt x="1209070" y="747603"/>
                </a:cubicBezTo>
                <a:cubicBezTo>
                  <a:pt x="1209413" y="742393"/>
                  <a:pt x="1209836" y="739107"/>
                  <a:pt x="1210439" y="736753"/>
                </a:cubicBezTo>
                <a:cubicBezTo>
                  <a:pt x="1211043" y="734399"/>
                  <a:pt x="1211872" y="732957"/>
                  <a:pt x="1212861" y="731700"/>
                </a:cubicBezTo>
                <a:cubicBezTo>
                  <a:pt x="1215337" y="728552"/>
                  <a:pt x="1220460" y="725655"/>
                  <a:pt x="1224788" y="724843"/>
                </a:cubicBezTo>
                <a:cubicBezTo>
                  <a:pt x="1228053" y="724230"/>
                  <a:pt x="1229612" y="723701"/>
                  <a:pt x="1230293" y="722906"/>
                </a:cubicBezTo>
                <a:cubicBezTo>
                  <a:pt x="1230973" y="722112"/>
                  <a:pt x="1231206" y="720578"/>
                  <a:pt x="1231206" y="717381"/>
                </a:cubicBezTo>
                <a:cubicBezTo>
                  <a:pt x="1231206" y="715597"/>
                  <a:pt x="1231142" y="714459"/>
                  <a:pt x="1230741" y="713812"/>
                </a:cubicBezTo>
                <a:cubicBezTo>
                  <a:pt x="1230340" y="713165"/>
                  <a:pt x="1229463" y="712600"/>
                  <a:pt x="1227094" y="712176"/>
                </a:cubicBezTo>
                <a:cubicBezTo>
                  <a:pt x="1222357" y="711327"/>
                  <a:pt x="1212350" y="711300"/>
                  <a:pt x="1192440" y="711300"/>
                </a:cubicBezTo>
                <a:cubicBezTo>
                  <a:pt x="1171506" y="711300"/>
                  <a:pt x="1160818" y="711380"/>
                  <a:pt x="1155973" y="712529"/>
                </a:cubicBezTo>
                <a:cubicBezTo>
                  <a:pt x="1154762" y="712817"/>
                  <a:pt x="1153932" y="713165"/>
                  <a:pt x="1153408" y="713528"/>
                </a:cubicBezTo>
                <a:cubicBezTo>
                  <a:pt x="1152883" y="713891"/>
                  <a:pt x="1152643" y="714238"/>
                  <a:pt x="1152483" y="714712"/>
                </a:cubicBezTo>
                <a:cubicBezTo>
                  <a:pt x="1152163" y="715661"/>
                  <a:pt x="1152367" y="717327"/>
                  <a:pt x="1152820" y="719691"/>
                </a:cubicBezTo>
                <a:cubicBezTo>
                  <a:pt x="1153072" y="721009"/>
                  <a:pt x="1153737" y="722075"/>
                  <a:pt x="1155069" y="723099"/>
                </a:cubicBezTo>
                <a:cubicBezTo>
                  <a:pt x="1156400" y="724124"/>
                  <a:pt x="1158412" y="725059"/>
                  <a:pt x="1161190" y="725891"/>
                </a:cubicBezTo>
                <a:cubicBezTo>
                  <a:pt x="1164913" y="727006"/>
                  <a:pt x="1167858" y="727827"/>
                  <a:pt x="1170169" y="729809"/>
                </a:cubicBezTo>
                <a:cubicBezTo>
                  <a:pt x="1172481" y="731791"/>
                  <a:pt x="1173946" y="734842"/>
                  <a:pt x="1174844" y="739964"/>
                </a:cubicBezTo>
                <a:cubicBezTo>
                  <a:pt x="1176640" y="750208"/>
                  <a:pt x="1176414" y="769172"/>
                  <a:pt x="1176057" y="807409"/>
                </a:cubicBezTo>
                <a:cubicBezTo>
                  <a:pt x="1175749" y="840424"/>
                  <a:pt x="1175559" y="857514"/>
                  <a:pt x="1174852" y="867611"/>
                </a:cubicBezTo>
                <a:cubicBezTo>
                  <a:pt x="1174146" y="877707"/>
                  <a:pt x="1172849" y="880957"/>
                  <a:pt x="1170502" y="885721"/>
                </a:cubicBezTo>
                <a:cubicBezTo>
                  <a:pt x="1166745" y="893347"/>
                  <a:pt x="1161939" y="898921"/>
                  <a:pt x="1155500" y="902660"/>
                </a:cubicBezTo>
                <a:cubicBezTo>
                  <a:pt x="1149062" y="906398"/>
                  <a:pt x="1141049" y="908300"/>
                  <a:pt x="1130882" y="908802"/>
                </a:cubicBezTo>
                <a:cubicBezTo>
                  <a:pt x="1109833" y="909841"/>
                  <a:pt x="1094014" y="903521"/>
                  <a:pt x="1085933" y="890523"/>
                </a:cubicBezTo>
                <a:cubicBezTo>
                  <a:pt x="1083397" y="886443"/>
                  <a:pt x="1081978" y="883984"/>
                  <a:pt x="1081259" y="873864"/>
                </a:cubicBezTo>
                <a:cubicBezTo>
                  <a:pt x="1080540" y="863744"/>
                  <a:pt x="1080385" y="845732"/>
                  <a:pt x="1080071" y="809724"/>
                </a:cubicBezTo>
                <a:cubicBezTo>
                  <a:pt x="1079756" y="773680"/>
                  <a:pt x="1079595" y="755674"/>
                  <a:pt x="1080187" y="745909"/>
                </a:cubicBezTo>
                <a:cubicBezTo>
                  <a:pt x="1080482" y="741026"/>
                  <a:pt x="1080956" y="738180"/>
                  <a:pt x="1081765" y="736124"/>
                </a:cubicBezTo>
                <a:cubicBezTo>
                  <a:pt x="1082574" y="734068"/>
                  <a:pt x="1083735" y="732896"/>
                  <a:pt x="1085063" y="731569"/>
                </a:cubicBezTo>
                <a:cubicBezTo>
                  <a:pt x="1088180" y="728451"/>
                  <a:pt x="1093439" y="725464"/>
                  <a:pt x="1097327" y="724686"/>
                </a:cubicBezTo>
                <a:cubicBezTo>
                  <a:pt x="1100165" y="724119"/>
                  <a:pt x="1101435" y="723624"/>
                  <a:pt x="1101964" y="722877"/>
                </a:cubicBezTo>
                <a:cubicBezTo>
                  <a:pt x="1102493" y="722131"/>
                  <a:pt x="1102632" y="720562"/>
                  <a:pt x="1102420" y="717414"/>
                </a:cubicBezTo>
                <a:cubicBezTo>
                  <a:pt x="1102300" y="715640"/>
                  <a:pt x="1102192" y="714612"/>
                  <a:pt x="1101594" y="713935"/>
                </a:cubicBezTo>
                <a:cubicBezTo>
                  <a:pt x="1100996" y="713259"/>
                  <a:pt x="1099590" y="712607"/>
                  <a:pt x="1096389" y="712176"/>
                </a:cubicBezTo>
                <a:cubicBezTo>
                  <a:pt x="1089987" y="711313"/>
                  <a:pt x="1076896" y="711300"/>
                  <a:pt x="1050799" y="711300"/>
                </a:cubicBezTo>
                <a:close/>
                <a:moveTo>
                  <a:pt x="1300838" y="711300"/>
                </a:moveTo>
                <a:cubicBezTo>
                  <a:pt x="1274968" y="711300"/>
                  <a:pt x="1261986" y="711315"/>
                  <a:pt x="1255708" y="712188"/>
                </a:cubicBezTo>
                <a:cubicBezTo>
                  <a:pt x="1252569" y="712625"/>
                  <a:pt x="1251253" y="713287"/>
                  <a:pt x="1250729" y="713944"/>
                </a:cubicBezTo>
                <a:cubicBezTo>
                  <a:pt x="1250205" y="714600"/>
                  <a:pt x="1250150" y="715650"/>
                  <a:pt x="1250150" y="717451"/>
                </a:cubicBezTo>
                <a:cubicBezTo>
                  <a:pt x="1250150" y="720588"/>
                  <a:pt x="1250391" y="722184"/>
                  <a:pt x="1251177" y="723210"/>
                </a:cubicBezTo>
                <a:cubicBezTo>
                  <a:pt x="1251963" y="724237"/>
                  <a:pt x="1253584" y="725028"/>
                  <a:pt x="1256810" y="726092"/>
                </a:cubicBezTo>
                <a:cubicBezTo>
                  <a:pt x="1258940" y="726795"/>
                  <a:pt x="1261070" y="727846"/>
                  <a:pt x="1262841" y="728999"/>
                </a:cubicBezTo>
                <a:cubicBezTo>
                  <a:pt x="1264612" y="730152"/>
                  <a:pt x="1266027" y="731341"/>
                  <a:pt x="1266739" y="732670"/>
                </a:cubicBezTo>
                <a:cubicBezTo>
                  <a:pt x="1266960" y="733085"/>
                  <a:pt x="1267025" y="733443"/>
                  <a:pt x="1267121" y="733966"/>
                </a:cubicBezTo>
                <a:cubicBezTo>
                  <a:pt x="1267218" y="734488"/>
                  <a:pt x="1267306" y="735139"/>
                  <a:pt x="1267392" y="735923"/>
                </a:cubicBezTo>
                <a:cubicBezTo>
                  <a:pt x="1267563" y="737490"/>
                  <a:pt x="1267718" y="739587"/>
                  <a:pt x="1267865" y="742159"/>
                </a:cubicBezTo>
                <a:cubicBezTo>
                  <a:pt x="1268160" y="747304"/>
                  <a:pt x="1268413" y="754333"/>
                  <a:pt x="1268622" y="762621"/>
                </a:cubicBezTo>
                <a:cubicBezTo>
                  <a:pt x="1269039" y="779199"/>
                  <a:pt x="1269284" y="800822"/>
                  <a:pt x="1269341" y="822444"/>
                </a:cubicBezTo>
                <a:cubicBezTo>
                  <a:pt x="1269398" y="844067"/>
                  <a:pt x="1269267" y="865685"/>
                  <a:pt x="1268938" y="882255"/>
                </a:cubicBezTo>
                <a:cubicBezTo>
                  <a:pt x="1268774" y="890541"/>
                  <a:pt x="1268556" y="897562"/>
                  <a:pt x="1268289" y="902701"/>
                </a:cubicBezTo>
                <a:cubicBezTo>
                  <a:pt x="1268154" y="905270"/>
                  <a:pt x="1268007" y="907369"/>
                  <a:pt x="1267845" y="908933"/>
                </a:cubicBezTo>
                <a:cubicBezTo>
                  <a:pt x="1267763" y="909715"/>
                  <a:pt x="1267681" y="910361"/>
                  <a:pt x="1267586" y="910882"/>
                </a:cubicBezTo>
                <a:cubicBezTo>
                  <a:pt x="1267491" y="911404"/>
                  <a:pt x="1267430" y="911760"/>
                  <a:pt x="1267207" y="912177"/>
                </a:cubicBezTo>
                <a:cubicBezTo>
                  <a:pt x="1266401" y="913684"/>
                  <a:pt x="1264873" y="915126"/>
                  <a:pt x="1263014" y="916445"/>
                </a:cubicBezTo>
                <a:cubicBezTo>
                  <a:pt x="1261155" y="917763"/>
                  <a:pt x="1258964" y="918924"/>
                  <a:pt x="1256810" y="919635"/>
                </a:cubicBezTo>
                <a:cubicBezTo>
                  <a:pt x="1253636" y="920682"/>
                  <a:pt x="1252002" y="921486"/>
                  <a:pt x="1251202" y="922492"/>
                </a:cubicBezTo>
                <a:cubicBezTo>
                  <a:pt x="1250402" y="923499"/>
                  <a:pt x="1250150" y="924995"/>
                  <a:pt x="1250150" y="927923"/>
                </a:cubicBezTo>
                <a:cubicBezTo>
                  <a:pt x="1250150" y="929749"/>
                  <a:pt x="1250305" y="931576"/>
                  <a:pt x="1250548" y="933001"/>
                </a:cubicBezTo>
                <a:cubicBezTo>
                  <a:pt x="1250671" y="933713"/>
                  <a:pt x="1250811" y="934325"/>
                  <a:pt x="1250955" y="934769"/>
                </a:cubicBezTo>
                <a:cubicBezTo>
                  <a:pt x="1251071" y="935125"/>
                  <a:pt x="1251160" y="935247"/>
                  <a:pt x="1251186" y="935303"/>
                </a:cubicBezTo>
                <a:cubicBezTo>
                  <a:pt x="1251350" y="935337"/>
                  <a:pt x="1251586" y="935378"/>
                  <a:pt x="1251913" y="935418"/>
                </a:cubicBezTo>
                <a:cubicBezTo>
                  <a:pt x="1252624" y="935505"/>
                  <a:pt x="1253669" y="935594"/>
                  <a:pt x="1254988" y="935677"/>
                </a:cubicBezTo>
                <a:cubicBezTo>
                  <a:pt x="1257628" y="935844"/>
                  <a:pt x="1261378" y="935994"/>
                  <a:pt x="1265949" y="936121"/>
                </a:cubicBezTo>
                <a:cubicBezTo>
                  <a:pt x="1275092" y="936375"/>
                  <a:pt x="1287520" y="936532"/>
                  <a:pt x="1301018" y="936532"/>
                </a:cubicBezTo>
                <a:cubicBezTo>
                  <a:pt x="1325577" y="936532"/>
                  <a:pt x="1337936" y="936681"/>
                  <a:pt x="1343825" y="935546"/>
                </a:cubicBezTo>
                <a:cubicBezTo>
                  <a:pt x="1347953" y="934750"/>
                  <a:pt x="1349083" y="930596"/>
                  <a:pt x="1349083" y="929588"/>
                </a:cubicBezTo>
                <a:cubicBezTo>
                  <a:pt x="1349083" y="925988"/>
                  <a:pt x="1348867" y="924164"/>
                  <a:pt x="1348072" y="923035"/>
                </a:cubicBezTo>
                <a:cubicBezTo>
                  <a:pt x="1347277" y="921907"/>
                  <a:pt x="1345622" y="921076"/>
                  <a:pt x="1342218" y="919845"/>
                </a:cubicBezTo>
                <a:cubicBezTo>
                  <a:pt x="1338829" y="918620"/>
                  <a:pt x="1336047" y="917521"/>
                  <a:pt x="1333946" y="914977"/>
                </a:cubicBezTo>
                <a:cubicBezTo>
                  <a:pt x="1331844" y="912433"/>
                  <a:pt x="1330547" y="908631"/>
                  <a:pt x="1329707" y="902183"/>
                </a:cubicBezTo>
                <a:cubicBezTo>
                  <a:pt x="1328028" y="889285"/>
                  <a:pt x="1328154" y="865512"/>
                  <a:pt x="1328490" y="818765"/>
                </a:cubicBezTo>
                <a:cubicBezTo>
                  <a:pt x="1328771" y="779748"/>
                  <a:pt x="1328976" y="758986"/>
                  <a:pt x="1329588" y="747393"/>
                </a:cubicBezTo>
                <a:cubicBezTo>
                  <a:pt x="1329894" y="741597"/>
                  <a:pt x="1330294" y="738091"/>
                  <a:pt x="1330891" y="735684"/>
                </a:cubicBezTo>
                <a:cubicBezTo>
                  <a:pt x="1331488" y="733277"/>
                  <a:pt x="1332355" y="731925"/>
                  <a:pt x="1333366" y="730808"/>
                </a:cubicBezTo>
                <a:cubicBezTo>
                  <a:pt x="1334548" y="729502"/>
                  <a:pt x="1335994" y="728341"/>
                  <a:pt x="1337420" y="727478"/>
                </a:cubicBezTo>
                <a:cubicBezTo>
                  <a:pt x="1338846" y="726615"/>
                  <a:pt x="1340207" y="726015"/>
                  <a:pt x="1341506" y="726002"/>
                </a:cubicBezTo>
                <a:cubicBezTo>
                  <a:pt x="1344064" y="725977"/>
                  <a:pt x="1345700" y="725397"/>
                  <a:pt x="1346999" y="724045"/>
                </a:cubicBezTo>
                <a:cubicBezTo>
                  <a:pt x="1348298" y="722693"/>
                  <a:pt x="1349293" y="720410"/>
                  <a:pt x="1350062" y="716867"/>
                </a:cubicBezTo>
                <a:cubicBezTo>
                  <a:pt x="1350247" y="716012"/>
                  <a:pt x="1350395" y="715298"/>
                  <a:pt x="1350428" y="714766"/>
                </a:cubicBezTo>
                <a:cubicBezTo>
                  <a:pt x="1350461" y="714234"/>
                  <a:pt x="1350396" y="713929"/>
                  <a:pt x="1350247" y="713689"/>
                </a:cubicBezTo>
                <a:cubicBezTo>
                  <a:pt x="1349947" y="713207"/>
                  <a:pt x="1348827" y="712557"/>
                  <a:pt x="1345782" y="712143"/>
                </a:cubicBezTo>
                <a:cubicBezTo>
                  <a:pt x="1339691" y="711315"/>
                  <a:pt x="1326707" y="711300"/>
                  <a:pt x="1300837" y="711300"/>
                </a:cubicBezTo>
                <a:close/>
                <a:moveTo>
                  <a:pt x="1469326" y="711300"/>
                </a:moveTo>
                <a:cubicBezTo>
                  <a:pt x="1425819" y="711300"/>
                  <a:pt x="1404011" y="711338"/>
                  <a:pt x="1393239" y="713709"/>
                </a:cubicBezTo>
                <a:cubicBezTo>
                  <a:pt x="1387852" y="714895"/>
                  <a:pt x="1385371" y="716551"/>
                  <a:pt x="1383984" y="718984"/>
                </a:cubicBezTo>
                <a:cubicBezTo>
                  <a:pt x="1382597" y="721418"/>
                  <a:pt x="1382290" y="724929"/>
                  <a:pt x="1381933" y="729797"/>
                </a:cubicBezTo>
                <a:cubicBezTo>
                  <a:pt x="1381146" y="740513"/>
                  <a:pt x="1379923" y="755726"/>
                  <a:pt x="1379211" y="763628"/>
                </a:cubicBezTo>
                <a:cubicBezTo>
                  <a:pt x="1378888" y="767215"/>
                  <a:pt x="1378648" y="769899"/>
                  <a:pt x="1378611" y="771839"/>
                </a:cubicBezTo>
                <a:cubicBezTo>
                  <a:pt x="1378573" y="773779"/>
                  <a:pt x="1378783" y="774941"/>
                  <a:pt x="1379092" y="775477"/>
                </a:cubicBezTo>
                <a:cubicBezTo>
                  <a:pt x="1379401" y="776013"/>
                  <a:pt x="1379764" y="776214"/>
                  <a:pt x="1380872" y="776328"/>
                </a:cubicBezTo>
                <a:cubicBezTo>
                  <a:pt x="1381980" y="776442"/>
                  <a:pt x="1383686" y="776334"/>
                  <a:pt x="1385982" y="776168"/>
                </a:cubicBezTo>
                <a:cubicBezTo>
                  <a:pt x="1390110" y="775870"/>
                  <a:pt x="1392300" y="775491"/>
                  <a:pt x="1393391" y="774766"/>
                </a:cubicBezTo>
                <a:cubicBezTo>
                  <a:pt x="1393936" y="774403"/>
                  <a:pt x="1394287" y="773970"/>
                  <a:pt x="1394620" y="773224"/>
                </a:cubicBezTo>
                <a:cubicBezTo>
                  <a:pt x="1394953" y="772478"/>
                  <a:pt x="1395230" y="771428"/>
                  <a:pt x="1395520" y="770026"/>
                </a:cubicBezTo>
                <a:cubicBezTo>
                  <a:pt x="1396559" y="765017"/>
                  <a:pt x="1399014" y="759123"/>
                  <a:pt x="1402000" y="753819"/>
                </a:cubicBezTo>
                <a:cubicBezTo>
                  <a:pt x="1404985" y="748515"/>
                  <a:pt x="1408467" y="743823"/>
                  <a:pt x="1411768" y="741226"/>
                </a:cubicBezTo>
                <a:cubicBezTo>
                  <a:pt x="1415020" y="738668"/>
                  <a:pt x="1420950" y="735730"/>
                  <a:pt x="1425343" y="734471"/>
                </a:cubicBezTo>
                <a:cubicBezTo>
                  <a:pt x="1427804" y="733766"/>
                  <a:pt x="1432484" y="733118"/>
                  <a:pt x="1438286" y="732514"/>
                </a:cubicBezTo>
                <a:cubicBezTo>
                  <a:pt x="1444088" y="731910"/>
                  <a:pt x="1450954" y="731376"/>
                  <a:pt x="1457539" y="730985"/>
                </a:cubicBezTo>
                <a:cubicBezTo>
                  <a:pt x="1464124" y="730594"/>
                  <a:pt x="1470421" y="730344"/>
                  <a:pt x="1475098" y="730327"/>
                </a:cubicBezTo>
                <a:cubicBezTo>
                  <a:pt x="1477437" y="730319"/>
                  <a:pt x="1479368" y="730367"/>
                  <a:pt x="1480759" y="730487"/>
                </a:cubicBezTo>
                <a:cubicBezTo>
                  <a:pt x="1481455" y="730547"/>
                  <a:pt x="1482010" y="730618"/>
                  <a:pt x="1482474" y="730738"/>
                </a:cubicBezTo>
                <a:cubicBezTo>
                  <a:pt x="1482706" y="730798"/>
                  <a:pt x="1482914" y="730863"/>
                  <a:pt x="1483156" y="731010"/>
                </a:cubicBezTo>
                <a:cubicBezTo>
                  <a:pt x="1483399" y="731156"/>
                  <a:pt x="1483802" y="731517"/>
                  <a:pt x="1483802" y="732091"/>
                </a:cubicBezTo>
                <a:cubicBezTo>
                  <a:pt x="1483802" y="732559"/>
                  <a:pt x="1483724" y="732525"/>
                  <a:pt x="1483678" y="732638"/>
                </a:cubicBezTo>
                <a:cubicBezTo>
                  <a:pt x="1483631" y="732750"/>
                  <a:pt x="1483581" y="732866"/>
                  <a:pt x="1483513" y="733004"/>
                </a:cubicBezTo>
                <a:cubicBezTo>
                  <a:pt x="1483381" y="733279"/>
                  <a:pt x="1483195" y="733634"/>
                  <a:pt x="1482954" y="734085"/>
                </a:cubicBezTo>
                <a:cubicBezTo>
                  <a:pt x="1482472" y="734987"/>
                  <a:pt x="1481768" y="736253"/>
                  <a:pt x="1480866" y="737851"/>
                </a:cubicBezTo>
                <a:cubicBezTo>
                  <a:pt x="1479060" y="741047"/>
                  <a:pt x="1476455" y="745569"/>
                  <a:pt x="1473239" y="751085"/>
                </a:cubicBezTo>
                <a:cubicBezTo>
                  <a:pt x="1466808" y="762117"/>
                  <a:pt x="1457940" y="777129"/>
                  <a:pt x="1448185" y="793468"/>
                </a:cubicBezTo>
                <a:cubicBezTo>
                  <a:pt x="1419655" y="841251"/>
                  <a:pt x="1400669" y="873223"/>
                  <a:pt x="1388777" y="893578"/>
                </a:cubicBezTo>
                <a:cubicBezTo>
                  <a:pt x="1382831" y="903755"/>
                  <a:pt x="1378659" y="911029"/>
                  <a:pt x="1375958" y="915914"/>
                </a:cubicBezTo>
                <a:cubicBezTo>
                  <a:pt x="1374608" y="918357"/>
                  <a:pt x="1373621" y="920204"/>
                  <a:pt x="1372973" y="921506"/>
                </a:cubicBezTo>
                <a:cubicBezTo>
                  <a:pt x="1372650" y="922157"/>
                  <a:pt x="1372410" y="922675"/>
                  <a:pt x="1372254" y="923047"/>
                </a:cubicBezTo>
                <a:cubicBezTo>
                  <a:pt x="1372128" y="923350"/>
                  <a:pt x="1372060" y="923590"/>
                  <a:pt x="1372043" y="923631"/>
                </a:cubicBezTo>
                <a:lnTo>
                  <a:pt x="1372043" y="923635"/>
                </a:lnTo>
                <a:cubicBezTo>
                  <a:pt x="1371898" y="924803"/>
                  <a:pt x="1371850" y="928612"/>
                  <a:pt x="1371987" y="931751"/>
                </a:cubicBezTo>
                <a:cubicBezTo>
                  <a:pt x="1372018" y="932475"/>
                  <a:pt x="1372060" y="933006"/>
                  <a:pt x="1372184" y="933346"/>
                </a:cubicBezTo>
                <a:cubicBezTo>
                  <a:pt x="1372309" y="933686"/>
                  <a:pt x="1372457" y="933909"/>
                  <a:pt x="1373019" y="934222"/>
                </a:cubicBezTo>
                <a:cubicBezTo>
                  <a:pt x="1374144" y="934847"/>
                  <a:pt x="1376965" y="935450"/>
                  <a:pt x="1382652" y="935809"/>
                </a:cubicBezTo>
                <a:cubicBezTo>
                  <a:pt x="1394025" y="936526"/>
                  <a:pt x="1416907" y="936532"/>
                  <a:pt x="1462628" y="936532"/>
                </a:cubicBezTo>
                <a:cubicBezTo>
                  <a:pt x="1487770" y="936532"/>
                  <a:pt x="1510743" y="936341"/>
                  <a:pt x="1527496" y="936035"/>
                </a:cubicBezTo>
                <a:cubicBezTo>
                  <a:pt x="1535873" y="935882"/>
                  <a:pt x="1542696" y="935702"/>
                  <a:pt x="1547448" y="935501"/>
                </a:cubicBezTo>
                <a:cubicBezTo>
                  <a:pt x="1549824" y="935400"/>
                  <a:pt x="1551687" y="935295"/>
                  <a:pt x="1552949" y="935188"/>
                </a:cubicBezTo>
                <a:cubicBezTo>
                  <a:pt x="1553559" y="935136"/>
                  <a:pt x="1554013" y="935083"/>
                  <a:pt x="1554314" y="935036"/>
                </a:cubicBezTo>
                <a:cubicBezTo>
                  <a:pt x="1554358" y="934921"/>
                  <a:pt x="1554360" y="934931"/>
                  <a:pt x="1554417" y="934724"/>
                </a:cubicBezTo>
                <a:cubicBezTo>
                  <a:pt x="1554531" y="934311"/>
                  <a:pt x="1554668" y="933737"/>
                  <a:pt x="1554816" y="933038"/>
                </a:cubicBezTo>
                <a:cubicBezTo>
                  <a:pt x="1555113" y="931639"/>
                  <a:pt x="1555463" y="929728"/>
                  <a:pt x="1555848" y="927455"/>
                </a:cubicBezTo>
                <a:cubicBezTo>
                  <a:pt x="1556619" y="922908"/>
                  <a:pt x="1557525" y="916913"/>
                  <a:pt x="1558405" y="910586"/>
                </a:cubicBezTo>
                <a:cubicBezTo>
                  <a:pt x="1560166" y="897932"/>
                  <a:pt x="1561834" y="883907"/>
                  <a:pt x="1562175" y="877536"/>
                </a:cubicBezTo>
                <a:cubicBezTo>
                  <a:pt x="1562316" y="874904"/>
                  <a:pt x="1562417" y="872944"/>
                  <a:pt x="1562348" y="871550"/>
                </a:cubicBezTo>
                <a:cubicBezTo>
                  <a:pt x="1562278" y="870155"/>
                  <a:pt x="1562044" y="869402"/>
                  <a:pt x="1561690" y="868972"/>
                </a:cubicBezTo>
                <a:cubicBezTo>
                  <a:pt x="1561336" y="868542"/>
                  <a:pt x="1560732" y="868235"/>
                  <a:pt x="1559478" y="868002"/>
                </a:cubicBezTo>
                <a:cubicBezTo>
                  <a:pt x="1558224" y="867768"/>
                  <a:pt x="1556410" y="867645"/>
                  <a:pt x="1553973" y="867488"/>
                </a:cubicBezTo>
                <a:cubicBezTo>
                  <a:pt x="1551536" y="867330"/>
                  <a:pt x="1549728" y="867215"/>
                  <a:pt x="1548406" y="867294"/>
                </a:cubicBezTo>
                <a:cubicBezTo>
                  <a:pt x="1547085" y="867373"/>
                  <a:pt x="1546308" y="867614"/>
                  <a:pt x="1545660" y="868113"/>
                </a:cubicBezTo>
                <a:cubicBezTo>
                  <a:pt x="1544365" y="869109"/>
                  <a:pt x="1543318" y="871731"/>
                  <a:pt x="1541352" y="877310"/>
                </a:cubicBezTo>
                <a:cubicBezTo>
                  <a:pt x="1536454" y="891202"/>
                  <a:pt x="1523645" y="904795"/>
                  <a:pt x="1511491" y="908761"/>
                </a:cubicBezTo>
                <a:cubicBezTo>
                  <a:pt x="1508932" y="909596"/>
                  <a:pt x="1503597" y="910380"/>
                  <a:pt x="1496756" y="911100"/>
                </a:cubicBezTo>
                <a:cubicBezTo>
                  <a:pt x="1489916" y="911820"/>
                  <a:pt x="1481658" y="912435"/>
                  <a:pt x="1473610" y="912769"/>
                </a:cubicBezTo>
                <a:cubicBezTo>
                  <a:pt x="1465192" y="913119"/>
                  <a:pt x="1458975" y="913612"/>
                  <a:pt x="1454612" y="913624"/>
                </a:cubicBezTo>
                <a:cubicBezTo>
                  <a:pt x="1452430" y="913631"/>
                  <a:pt x="1450713" y="913524"/>
                  <a:pt x="1449345" y="913168"/>
                </a:cubicBezTo>
                <a:cubicBezTo>
                  <a:pt x="1447977" y="912812"/>
                  <a:pt x="1446846" y="912106"/>
                  <a:pt x="1446368" y="910940"/>
                </a:cubicBezTo>
                <a:cubicBezTo>
                  <a:pt x="1445891" y="909774"/>
                  <a:pt x="1446092" y="908456"/>
                  <a:pt x="1446624" y="906927"/>
                </a:cubicBezTo>
                <a:cubicBezTo>
                  <a:pt x="1447155" y="905398"/>
                  <a:pt x="1448063" y="903592"/>
                  <a:pt x="1449320" y="901365"/>
                </a:cubicBezTo>
                <a:cubicBezTo>
                  <a:pt x="1451835" y="896909"/>
                  <a:pt x="1455756" y="890786"/>
                  <a:pt x="1460857" y="882313"/>
                </a:cubicBezTo>
                <a:cubicBezTo>
                  <a:pt x="1469157" y="868525"/>
                  <a:pt x="1490404" y="832237"/>
                  <a:pt x="1510139" y="798315"/>
                </a:cubicBezTo>
                <a:cubicBezTo>
                  <a:pt x="1520006" y="781355"/>
                  <a:pt x="1529499" y="764984"/>
                  <a:pt x="1536804" y="752306"/>
                </a:cubicBezTo>
                <a:cubicBezTo>
                  <a:pt x="1544110" y="739628"/>
                  <a:pt x="1549263" y="730575"/>
                  <a:pt x="1550343" y="728489"/>
                </a:cubicBezTo>
                <a:cubicBezTo>
                  <a:pt x="1552312" y="724687"/>
                  <a:pt x="1554278" y="718818"/>
                  <a:pt x="1554619" y="715913"/>
                </a:cubicBezTo>
                <a:cubicBezTo>
                  <a:pt x="1554703" y="715189"/>
                  <a:pt x="1554741" y="714643"/>
                  <a:pt x="1554680" y="714322"/>
                </a:cubicBezTo>
                <a:cubicBezTo>
                  <a:pt x="1554619" y="714001"/>
                  <a:pt x="1554564" y="713857"/>
                  <a:pt x="1554125" y="713574"/>
                </a:cubicBezTo>
                <a:cubicBezTo>
                  <a:pt x="1553246" y="713008"/>
                  <a:pt x="1550659" y="712378"/>
                  <a:pt x="1545310" y="712020"/>
                </a:cubicBezTo>
                <a:cubicBezTo>
                  <a:pt x="1534612" y="711302"/>
                  <a:pt x="1512832" y="711300"/>
                  <a:pt x="1469325" y="711300"/>
                </a:cubicBezTo>
                <a:close/>
                <a:moveTo>
                  <a:pt x="854575" y="726553"/>
                </a:moveTo>
                <a:cubicBezTo>
                  <a:pt x="856918" y="726546"/>
                  <a:pt x="859320" y="726721"/>
                  <a:pt x="861782" y="727079"/>
                </a:cubicBezTo>
                <a:cubicBezTo>
                  <a:pt x="880401" y="729788"/>
                  <a:pt x="894974" y="741947"/>
                  <a:pt x="904436" y="761383"/>
                </a:cubicBezTo>
                <a:cubicBezTo>
                  <a:pt x="913898" y="780820"/>
                  <a:pt x="918350" y="807543"/>
                  <a:pt x="917000" y="839744"/>
                </a:cubicBezTo>
                <a:cubicBezTo>
                  <a:pt x="916160" y="859778"/>
                  <a:pt x="913396" y="875762"/>
                  <a:pt x="908556" y="887949"/>
                </a:cubicBezTo>
                <a:cubicBezTo>
                  <a:pt x="903715" y="900136"/>
                  <a:pt x="896756" y="908551"/>
                  <a:pt x="887600" y="913221"/>
                </a:cubicBezTo>
                <a:cubicBezTo>
                  <a:pt x="881926" y="916116"/>
                  <a:pt x="873948" y="917531"/>
                  <a:pt x="865836" y="917583"/>
                </a:cubicBezTo>
                <a:cubicBezTo>
                  <a:pt x="857723" y="917636"/>
                  <a:pt x="849491" y="916318"/>
                  <a:pt x="843334" y="913521"/>
                </a:cubicBezTo>
                <a:cubicBezTo>
                  <a:pt x="820198" y="903012"/>
                  <a:pt x="805274" y="871226"/>
                  <a:pt x="802612" y="828192"/>
                </a:cubicBezTo>
                <a:cubicBezTo>
                  <a:pt x="800585" y="795411"/>
                  <a:pt x="805414" y="768821"/>
                  <a:pt x="815740" y="751007"/>
                </a:cubicBezTo>
                <a:cubicBezTo>
                  <a:pt x="824775" y="735419"/>
                  <a:pt x="838172" y="726595"/>
                  <a:pt x="854575" y="726553"/>
                </a:cubicBezTo>
                <a:close/>
                <a:moveTo>
                  <a:pt x="226499" y="871171"/>
                </a:moveTo>
                <a:cubicBezTo>
                  <a:pt x="226575" y="876126"/>
                  <a:pt x="226540" y="885842"/>
                  <a:pt x="226651" y="889610"/>
                </a:cubicBezTo>
                <a:cubicBezTo>
                  <a:pt x="226857" y="896610"/>
                  <a:pt x="227124" y="901674"/>
                  <a:pt x="227465" y="905175"/>
                </a:cubicBezTo>
                <a:cubicBezTo>
                  <a:pt x="227478" y="905301"/>
                  <a:pt x="227494" y="905350"/>
                  <a:pt x="227506" y="905471"/>
                </a:cubicBezTo>
                <a:cubicBezTo>
                  <a:pt x="226809" y="903140"/>
                  <a:pt x="226853" y="880582"/>
                  <a:pt x="226499" y="871171"/>
                </a:cubicBezTo>
                <a:close/>
                <a:moveTo>
                  <a:pt x="795163" y="926406"/>
                </a:moveTo>
                <a:cubicBezTo>
                  <a:pt x="795215" y="926435"/>
                  <a:pt x="795319" y="925945"/>
                  <a:pt x="795372" y="925974"/>
                </a:cubicBezTo>
                <a:cubicBezTo>
                  <a:pt x="795319" y="925945"/>
                  <a:pt x="795224" y="926415"/>
                  <a:pt x="795163" y="926406"/>
                </a:cubicBezTo>
                <a:close/>
                <a:moveTo>
                  <a:pt x="1270722" y="989506"/>
                </a:moveTo>
                <a:cubicBezTo>
                  <a:pt x="1270649" y="989558"/>
                  <a:pt x="1270552" y="989631"/>
                  <a:pt x="1270459" y="989720"/>
                </a:cubicBezTo>
                <a:cubicBezTo>
                  <a:pt x="1270201" y="989964"/>
                  <a:pt x="1269848" y="990331"/>
                  <a:pt x="1269423" y="990797"/>
                </a:cubicBezTo>
                <a:cubicBezTo>
                  <a:pt x="1268574" y="991728"/>
                  <a:pt x="1267438" y="993053"/>
                  <a:pt x="1266114" y="994661"/>
                </a:cubicBezTo>
                <a:cubicBezTo>
                  <a:pt x="1263465" y="997879"/>
                  <a:pt x="1260046" y="1002238"/>
                  <a:pt x="1256510" y="1006946"/>
                </a:cubicBezTo>
                <a:cubicBezTo>
                  <a:pt x="1249362" y="1016461"/>
                  <a:pt x="1236656" y="1030659"/>
                  <a:pt x="1228126" y="1038656"/>
                </a:cubicBezTo>
                <a:cubicBezTo>
                  <a:pt x="1223905" y="1042613"/>
                  <a:pt x="1219895" y="1046499"/>
                  <a:pt x="1216840" y="1049564"/>
                </a:cubicBezTo>
                <a:cubicBezTo>
                  <a:pt x="1215313" y="1051096"/>
                  <a:pt x="1214022" y="1052426"/>
                  <a:pt x="1213070" y="1053449"/>
                </a:cubicBezTo>
                <a:cubicBezTo>
                  <a:pt x="1212119" y="1054472"/>
                  <a:pt x="1211458" y="1055286"/>
                  <a:pt x="1211388" y="1055402"/>
                </a:cubicBezTo>
                <a:cubicBezTo>
                  <a:pt x="1211226" y="1055671"/>
                  <a:pt x="1211176" y="1056462"/>
                  <a:pt x="1211606" y="1057527"/>
                </a:cubicBezTo>
                <a:cubicBezTo>
                  <a:pt x="1212037" y="1058592"/>
                  <a:pt x="1212876" y="1059853"/>
                  <a:pt x="1214011" y="1060989"/>
                </a:cubicBezTo>
                <a:cubicBezTo>
                  <a:pt x="1216351" y="1063328"/>
                  <a:pt x="1217512" y="1064215"/>
                  <a:pt x="1221227" y="1063895"/>
                </a:cubicBezTo>
                <a:cubicBezTo>
                  <a:pt x="1224942" y="1063576"/>
                  <a:pt x="1231130" y="1061765"/>
                  <a:pt x="1242466" y="1058189"/>
                </a:cubicBezTo>
                <a:cubicBezTo>
                  <a:pt x="1266178" y="1050708"/>
                  <a:pt x="1286850" y="1038816"/>
                  <a:pt x="1304694" y="1022392"/>
                </a:cubicBezTo>
                <a:cubicBezTo>
                  <a:pt x="1307122" y="1020158"/>
                  <a:pt x="1309332" y="1017835"/>
                  <a:pt x="1310914" y="1015929"/>
                </a:cubicBezTo>
                <a:cubicBezTo>
                  <a:pt x="1311705" y="1014976"/>
                  <a:pt x="1312340" y="1014127"/>
                  <a:pt x="1312756" y="1013466"/>
                </a:cubicBezTo>
                <a:cubicBezTo>
                  <a:pt x="1313007" y="1013067"/>
                  <a:pt x="1313153" y="1012698"/>
                  <a:pt x="1313229" y="1012504"/>
                </a:cubicBezTo>
                <a:cubicBezTo>
                  <a:pt x="1313204" y="1012465"/>
                  <a:pt x="1313172" y="1012425"/>
                  <a:pt x="1313130" y="1012381"/>
                </a:cubicBezTo>
                <a:cubicBezTo>
                  <a:pt x="1312891" y="1012132"/>
                  <a:pt x="1312478" y="1011774"/>
                  <a:pt x="1311938" y="1011357"/>
                </a:cubicBezTo>
                <a:cubicBezTo>
                  <a:pt x="1310858" y="1010523"/>
                  <a:pt x="1309263" y="1009440"/>
                  <a:pt x="1307333" y="1008220"/>
                </a:cubicBezTo>
                <a:cubicBezTo>
                  <a:pt x="1303473" y="1005780"/>
                  <a:pt x="1298266" y="1002775"/>
                  <a:pt x="1292968" y="999895"/>
                </a:cubicBezTo>
                <a:cubicBezTo>
                  <a:pt x="1287671" y="997015"/>
                  <a:pt x="1282280" y="994257"/>
                  <a:pt x="1278049" y="992297"/>
                </a:cubicBezTo>
                <a:cubicBezTo>
                  <a:pt x="1275933" y="991318"/>
                  <a:pt x="1274104" y="990537"/>
                  <a:pt x="1272749" y="990049"/>
                </a:cubicBezTo>
                <a:cubicBezTo>
                  <a:pt x="1272072" y="989804"/>
                  <a:pt x="1271510" y="989632"/>
                  <a:pt x="1271121" y="989547"/>
                </a:cubicBezTo>
                <a:cubicBezTo>
                  <a:pt x="1270957" y="989511"/>
                  <a:pt x="1270812" y="989506"/>
                  <a:pt x="1270722" y="989506"/>
                </a:cubicBezTo>
                <a:close/>
                <a:moveTo>
                  <a:pt x="710014" y="1073364"/>
                </a:moveTo>
                <a:cubicBezTo>
                  <a:pt x="709306" y="1073409"/>
                  <a:pt x="707090" y="1073626"/>
                  <a:pt x="704135" y="1073972"/>
                </a:cubicBezTo>
                <a:cubicBezTo>
                  <a:pt x="700798" y="1074363"/>
                  <a:pt x="696359" y="1074915"/>
                  <a:pt x="691369" y="1075559"/>
                </a:cubicBezTo>
                <a:cubicBezTo>
                  <a:pt x="681389" y="1076846"/>
                  <a:pt x="669195" y="1078495"/>
                  <a:pt x="659133" y="1079950"/>
                </a:cubicBezTo>
                <a:cubicBezTo>
                  <a:pt x="650878" y="1081144"/>
                  <a:pt x="646709" y="1081870"/>
                  <a:pt x="645245" y="1082779"/>
                </a:cubicBezTo>
                <a:cubicBezTo>
                  <a:pt x="644513" y="1083233"/>
                  <a:pt x="644367" y="1083528"/>
                  <a:pt x="644303" y="1084333"/>
                </a:cubicBezTo>
                <a:cubicBezTo>
                  <a:pt x="644240" y="1085137"/>
                  <a:pt x="644442" y="1086423"/>
                  <a:pt x="644755" y="1088193"/>
                </a:cubicBezTo>
                <a:cubicBezTo>
                  <a:pt x="645443" y="1092088"/>
                  <a:pt x="646579" y="1098554"/>
                  <a:pt x="647280" y="1102566"/>
                </a:cubicBezTo>
                <a:cubicBezTo>
                  <a:pt x="647977" y="1106558"/>
                  <a:pt x="646943" y="1112241"/>
                  <a:pt x="641532" y="1128229"/>
                </a:cubicBezTo>
                <a:cubicBezTo>
                  <a:pt x="636121" y="1144216"/>
                  <a:pt x="626267" y="1170570"/>
                  <a:pt x="609086" y="1215815"/>
                </a:cubicBezTo>
                <a:cubicBezTo>
                  <a:pt x="604033" y="1229123"/>
                  <a:pt x="593297" y="1257781"/>
                  <a:pt x="585233" y="1279491"/>
                </a:cubicBezTo>
                <a:cubicBezTo>
                  <a:pt x="575901" y="1304610"/>
                  <a:pt x="570175" y="1319038"/>
                  <a:pt x="565021" y="1328012"/>
                </a:cubicBezTo>
                <a:cubicBezTo>
                  <a:pt x="559868" y="1336987"/>
                  <a:pt x="555130" y="1340528"/>
                  <a:pt x="548293" y="1343417"/>
                </a:cubicBezTo>
                <a:cubicBezTo>
                  <a:pt x="543504" y="1345440"/>
                  <a:pt x="541059" y="1346665"/>
                  <a:pt x="539947" y="1347964"/>
                </a:cubicBezTo>
                <a:cubicBezTo>
                  <a:pt x="539390" y="1348614"/>
                  <a:pt x="539091" y="1349288"/>
                  <a:pt x="538902" y="1350304"/>
                </a:cubicBezTo>
                <a:cubicBezTo>
                  <a:pt x="538713" y="1351319"/>
                  <a:pt x="538668" y="1352662"/>
                  <a:pt x="538668" y="1354435"/>
                </a:cubicBezTo>
                <a:cubicBezTo>
                  <a:pt x="538668" y="1356484"/>
                  <a:pt x="538832" y="1358521"/>
                  <a:pt x="539087" y="1360105"/>
                </a:cubicBezTo>
                <a:cubicBezTo>
                  <a:pt x="539216" y="1360897"/>
                  <a:pt x="539366" y="1361577"/>
                  <a:pt x="539519" y="1362070"/>
                </a:cubicBezTo>
                <a:cubicBezTo>
                  <a:pt x="539648" y="1362483"/>
                  <a:pt x="539761" y="1362646"/>
                  <a:pt x="539778" y="1362691"/>
                </a:cubicBezTo>
                <a:cubicBezTo>
                  <a:pt x="539934" y="1362724"/>
                  <a:pt x="540157" y="1362762"/>
                  <a:pt x="540469" y="1362802"/>
                </a:cubicBezTo>
                <a:cubicBezTo>
                  <a:pt x="541152" y="1362889"/>
                  <a:pt x="542157" y="1362975"/>
                  <a:pt x="543425" y="1363057"/>
                </a:cubicBezTo>
                <a:cubicBezTo>
                  <a:pt x="545960" y="1363220"/>
                  <a:pt x="549558" y="1363362"/>
                  <a:pt x="553937" y="1363476"/>
                </a:cubicBezTo>
                <a:cubicBezTo>
                  <a:pt x="562697" y="1363703"/>
                  <a:pt x="574593" y="1363818"/>
                  <a:pt x="587494" y="1363760"/>
                </a:cubicBezTo>
                <a:cubicBezTo>
                  <a:pt x="610967" y="1363654"/>
                  <a:pt x="622761" y="1363569"/>
                  <a:pt x="628372" y="1362456"/>
                </a:cubicBezTo>
                <a:cubicBezTo>
                  <a:pt x="631178" y="1361900"/>
                  <a:pt x="632262" y="1361179"/>
                  <a:pt x="632796" y="1360244"/>
                </a:cubicBezTo>
                <a:cubicBezTo>
                  <a:pt x="633718" y="1358631"/>
                  <a:pt x="633355" y="1353072"/>
                  <a:pt x="632956" y="1350250"/>
                </a:cubicBezTo>
                <a:cubicBezTo>
                  <a:pt x="632397" y="1348350"/>
                  <a:pt x="630707" y="1347027"/>
                  <a:pt x="630132" y="1346612"/>
                </a:cubicBezTo>
                <a:cubicBezTo>
                  <a:pt x="630132" y="1346612"/>
                  <a:pt x="627712" y="1345199"/>
                  <a:pt x="624056" y="1344897"/>
                </a:cubicBezTo>
                <a:cubicBezTo>
                  <a:pt x="620420" y="1344596"/>
                  <a:pt x="616571" y="1342279"/>
                  <a:pt x="613507" y="1338874"/>
                </a:cubicBezTo>
                <a:cubicBezTo>
                  <a:pt x="610443" y="1335469"/>
                  <a:pt x="608134" y="1331209"/>
                  <a:pt x="608134" y="1327317"/>
                </a:cubicBezTo>
                <a:cubicBezTo>
                  <a:pt x="608134" y="1325424"/>
                  <a:pt x="608888" y="1322142"/>
                  <a:pt x="610045" y="1317878"/>
                </a:cubicBezTo>
                <a:cubicBezTo>
                  <a:pt x="611202" y="1313614"/>
                  <a:pt x="612781" y="1308488"/>
                  <a:pt x="614473" y="1303406"/>
                </a:cubicBezTo>
                <a:cubicBezTo>
                  <a:pt x="616165" y="1298324"/>
                  <a:pt x="617973" y="1293288"/>
                  <a:pt x="619596" y="1289202"/>
                </a:cubicBezTo>
                <a:cubicBezTo>
                  <a:pt x="621219" y="1285116"/>
                  <a:pt x="622560" y="1282071"/>
                  <a:pt x="623695" y="1280584"/>
                </a:cubicBezTo>
                <a:cubicBezTo>
                  <a:pt x="624447" y="1279599"/>
                  <a:pt x="625627" y="1279306"/>
                  <a:pt x="627494" y="1278952"/>
                </a:cubicBezTo>
                <a:cubicBezTo>
                  <a:pt x="629360" y="1278598"/>
                  <a:pt x="631962" y="1278330"/>
                  <a:pt x="635498" y="1278122"/>
                </a:cubicBezTo>
                <a:cubicBezTo>
                  <a:pt x="642571" y="1277705"/>
                  <a:pt x="653374" y="1277538"/>
                  <a:pt x="669215" y="1277538"/>
                </a:cubicBezTo>
                <a:cubicBezTo>
                  <a:pt x="690552" y="1277538"/>
                  <a:pt x="701268" y="1277446"/>
                  <a:pt x="708099" y="1280708"/>
                </a:cubicBezTo>
                <a:cubicBezTo>
                  <a:pt x="711515" y="1282339"/>
                  <a:pt x="713862" y="1284861"/>
                  <a:pt x="715820" y="1288433"/>
                </a:cubicBezTo>
                <a:cubicBezTo>
                  <a:pt x="717778" y="1292005"/>
                  <a:pt x="719412" y="1296636"/>
                  <a:pt x="721588" y="1302769"/>
                </a:cubicBezTo>
                <a:cubicBezTo>
                  <a:pt x="727226" y="1318654"/>
                  <a:pt x="730045" y="1327269"/>
                  <a:pt x="728462" y="1333455"/>
                </a:cubicBezTo>
                <a:cubicBezTo>
                  <a:pt x="727671" y="1336548"/>
                  <a:pt x="725685" y="1338892"/>
                  <a:pt x="722641" y="1340884"/>
                </a:cubicBezTo>
                <a:cubicBezTo>
                  <a:pt x="719597" y="1342877"/>
                  <a:pt x="715472" y="1344605"/>
                  <a:pt x="710077" y="1346698"/>
                </a:cubicBezTo>
                <a:cubicBezTo>
                  <a:pt x="707650" y="1347639"/>
                  <a:pt x="706516" y="1348348"/>
                  <a:pt x="705858" y="1349567"/>
                </a:cubicBezTo>
                <a:cubicBezTo>
                  <a:pt x="705201" y="1350787"/>
                  <a:pt x="704962" y="1352837"/>
                  <a:pt x="704962" y="1356458"/>
                </a:cubicBezTo>
                <a:cubicBezTo>
                  <a:pt x="704962" y="1357569"/>
                  <a:pt x="705560" y="1360797"/>
                  <a:pt x="707380" y="1361605"/>
                </a:cubicBezTo>
                <a:cubicBezTo>
                  <a:pt x="708455" y="1362063"/>
                  <a:pt x="709919" y="1362484"/>
                  <a:pt x="712387" y="1362777"/>
                </a:cubicBezTo>
                <a:cubicBezTo>
                  <a:pt x="720567" y="1363749"/>
                  <a:pt x="737318" y="1363622"/>
                  <a:pt x="770735" y="1363344"/>
                </a:cubicBezTo>
                <a:cubicBezTo>
                  <a:pt x="804151" y="1363066"/>
                  <a:pt x="820899" y="1362913"/>
                  <a:pt x="829156" y="1361757"/>
                </a:cubicBezTo>
                <a:cubicBezTo>
                  <a:pt x="831091" y="1361555"/>
                  <a:pt x="832846" y="1360807"/>
                  <a:pt x="834669" y="1360204"/>
                </a:cubicBezTo>
                <a:cubicBezTo>
                  <a:pt x="835156" y="1359939"/>
                  <a:pt x="835754" y="1359686"/>
                  <a:pt x="836013" y="1359398"/>
                </a:cubicBezTo>
                <a:cubicBezTo>
                  <a:pt x="836864" y="1358455"/>
                  <a:pt x="837000" y="1357101"/>
                  <a:pt x="837160" y="1354880"/>
                </a:cubicBezTo>
                <a:cubicBezTo>
                  <a:pt x="837320" y="1352658"/>
                  <a:pt x="837439" y="1351008"/>
                  <a:pt x="837387" y="1349827"/>
                </a:cubicBezTo>
                <a:cubicBezTo>
                  <a:pt x="837334" y="1348646"/>
                  <a:pt x="837138" y="1348001"/>
                  <a:pt x="836770" y="1347529"/>
                </a:cubicBezTo>
                <a:cubicBezTo>
                  <a:pt x="836402" y="1347056"/>
                  <a:pt x="835747" y="1346638"/>
                  <a:pt x="834517" y="1346196"/>
                </a:cubicBezTo>
                <a:cubicBezTo>
                  <a:pt x="833287" y="1345755"/>
                  <a:pt x="831535" y="1345309"/>
                  <a:pt x="829181" y="1344716"/>
                </a:cubicBezTo>
                <a:cubicBezTo>
                  <a:pt x="825011" y="1343667"/>
                  <a:pt x="821781" y="1342998"/>
                  <a:pt x="818717" y="1340848"/>
                </a:cubicBezTo>
                <a:cubicBezTo>
                  <a:pt x="815654" y="1338698"/>
                  <a:pt x="812904" y="1335165"/>
                  <a:pt x="809504" y="1328604"/>
                </a:cubicBezTo>
                <a:cubicBezTo>
                  <a:pt x="802704" y="1315482"/>
                  <a:pt x="793160" y="1290020"/>
                  <a:pt x="773440" y="1237914"/>
                </a:cubicBezTo>
                <a:cubicBezTo>
                  <a:pt x="760296" y="1203184"/>
                  <a:pt x="742033" y="1155349"/>
                  <a:pt x="732857" y="1131621"/>
                </a:cubicBezTo>
                <a:cubicBezTo>
                  <a:pt x="723677" y="1107882"/>
                  <a:pt x="715043" y="1085025"/>
                  <a:pt x="713571" y="1080522"/>
                </a:cubicBezTo>
                <a:cubicBezTo>
                  <a:pt x="712881" y="1078407"/>
                  <a:pt x="712053" y="1076482"/>
                  <a:pt x="711306" y="1075132"/>
                </a:cubicBezTo>
                <a:cubicBezTo>
                  <a:pt x="710933" y="1074457"/>
                  <a:pt x="710576" y="1073923"/>
                  <a:pt x="710307" y="1073610"/>
                </a:cubicBezTo>
                <a:cubicBezTo>
                  <a:pt x="710170" y="1073450"/>
                  <a:pt x="710044" y="1073387"/>
                  <a:pt x="710007" y="1073364"/>
                </a:cubicBezTo>
                <a:close/>
                <a:moveTo>
                  <a:pt x="411099" y="1073960"/>
                </a:moveTo>
                <a:cubicBezTo>
                  <a:pt x="405395" y="1073762"/>
                  <a:pt x="399827" y="1073780"/>
                  <a:pt x="394531" y="1074042"/>
                </a:cubicBezTo>
                <a:cubicBezTo>
                  <a:pt x="348689" y="1076314"/>
                  <a:pt x="317817" y="1089421"/>
                  <a:pt x="287773" y="1119340"/>
                </a:cubicBezTo>
                <a:cubicBezTo>
                  <a:pt x="267366" y="1139663"/>
                  <a:pt x="257293" y="1157262"/>
                  <a:pt x="250085" y="1185182"/>
                </a:cubicBezTo>
                <a:cubicBezTo>
                  <a:pt x="244662" y="1206188"/>
                  <a:pt x="244149" y="1241425"/>
                  <a:pt x="248959" y="1263206"/>
                </a:cubicBezTo>
                <a:cubicBezTo>
                  <a:pt x="260920" y="1317375"/>
                  <a:pt x="303421" y="1356142"/>
                  <a:pt x="362742" y="1366876"/>
                </a:cubicBezTo>
                <a:cubicBezTo>
                  <a:pt x="397114" y="1373096"/>
                  <a:pt x="444257" y="1369402"/>
                  <a:pt x="481201" y="1357568"/>
                </a:cubicBezTo>
                <a:cubicBezTo>
                  <a:pt x="488206" y="1355324"/>
                  <a:pt x="493486" y="1353346"/>
                  <a:pt x="497218" y="1351557"/>
                </a:cubicBezTo>
                <a:cubicBezTo>
                  <a:pt x="500951" y="1349769"/>
                  <a:pt x="503104" y="1348129"/>
                  <a:pt x="503903" y="1346862"/>
                </a:cubicBezTo>
                <a:cubicBezTo>
                  <a:pt x="504538" y="1345856"/>
                  <a:pt x="505650" y="1342950"/>
                  <a:pt x="506818" y="1339100"/>
                </a:cubicBezTo>
                <a:cubicBezTo>
                  <a:pt x="507986" y="1335250"/>
                  <a:pt x="509280" y="1330384"/>
                  <a:pt x="510543" y="1325122"/>
                </a:cubicBezTo>
                <a:cubicBezTo>
                  <a:pt x="513069" y="1314597"/>
                  <a:pt x="515480" y="1302479"/>
                  <a:pt x="516603" y="1293724"/>
                </a:cubicBezTo>
                <a:cubicBezTo>
                  <a:pt x="516999" y="1290637"/>
                  <a:pt x="517307" y="1288355"/>
                  <a:pt x="517306" y="1286743"/>
                </a:cubicBezTo>
                <a:cubicBezTo>
                  <a:pt x="517305" y="1285131"/>
                  <a:pt x="517046" y="1284316"/>
                  <a:pt x="516426" y="1283697"/>
                </a:cubicBezTo>
                <a:cubicBezTo>
                  <a:pt x="515806" y="1283077"/>
                  <a:pt x="514586" y="1282545"/>
                  <a:pt x="512450" y="1282093"/>
                </a:cubicBezTo>
                <a:cubicBezTo>
                  <a:pt x="510315" y="1281642"/>
                  <a:pt x="507328" y="1281259"/>
                  <a:pt x="503303" y="1280720"/>
                </a:cubicBezTo>
                <a:cubicBezTo>
                  <a:pt x="500811" y="1280387"/>
                  <a:pt x="498961" y="1280145"/>
                  <a:pt x="497588" y="1280141"/>
                </a:cubicBezTo>
                <a:cubicBezTo>
                  <a:pt x="496215" y="1280136"/>
                  <a:pt x="495372" y="1280337"/>
                  <a:pt x="494612" y="1280843"/>
                </a:cubicBezTo>
                <a:cubicBezTo>
                  <a:pt x="493092" y="1281857"/>
                  <a:pt x="491663" y="1284627"/>
                  <a:pt x="488901" y="1290460"/>
                </a:cubicBezTo>
                <a:cubicBezTo>
                  <a:pt x="481076" y="1306987"/>
                  <a:pt x="469263" y="1319557"/>
                  <a:pt x="453540" y="1328082"/>
                </a:cubicBezTo>
                <a:cubicBezTo>
                  <a:pt x="447103" y="1331572"/>
                  <a:pt x="443449" y="1333451"/>
                  <a:pt x="438583" y="1334414"/>
                </a:cubicBezTo>
                <a:cubicBezTo>
                  <a:pt x="433717" y="1335376"/>
                  <a:pt x="427772" y="1335425"/>
                  <a:pt x="416580" y="1335425"/>
                </a:cubicBezTo>
                <a:cubicBezTo>
                  <a:pt x="395757" y="1335425"/>
                  <a:pt x="391788" y="1334767"/>
                  <a:pt x="380750" y="1329595"/>
                </a:cubicBezTo>
                <a:cubicBezTo>
                  <a:pt x="357662" y="1318778"/>
                  <a:pt x="339334" y="1294716"/>
                  <a:pt x="331225" y="1264822"/>
                </a:cubicBezTo>
                <a:cubicBezTo>
                  <a:pt x="326655" y="1247970"/>
                  <a:pt x="324985" y="1211610"/>
                  <a:pt x="327895" y="1192969"/>
                </a:cubicBezTo>
                <a:cubicBezTo>
                  <a:pt x="335313" y="1145464"/>
                  <a:pt x="356006" y="1113906"/>
                  <a:pt x="386543" y="1104281"/>
                </a:cubicBezTo>
                <a:cubicBezTo>
                  <a:pt x="408693" y="1097298"/>
                  <a:pt x="429326" y="1101431"/>
                  <a:pt x="452130" y="1117309"/>
                </a:cubicBezTo>
                <a:cubicBezTo>
                  <a:pt x="465953" y="1126935"/>
                  <a:pt x="476076" y="1141317"/>
                  <a:pt x="481563" y="1159051"/>
                </a:cubicBezTo>
                <a:cubicBezTo>
                  <a:pt x="482664" y="1162611"/>
                  <a:pt x="483473" y="1165248"/>
                  <a:pt x="484333" y="1167060"/>
                </a:cubicBezTo>
                <a:cubicBezTo>
                  <a:pt x="485194" y="1168872"/>
                  <a:pt x="486013" y="1169803"/>
                  <a:pt x="487294" y="1170345"/>
                </a:cubicBezTo>
                <a:cubicBezTo>
                  <a:pt x="489854" y="1171428"/>
                  <a:pt x="495009" y="1170697"/>
                  <a:pt x="505552" y="1168976"/>
                </a:cubicBezTo>
                <a:cubicBezTo>
                  <a:pt x="507314" y="1168688"/>
                  <a:pt x="508582" y="1168456"/>
                  <a:pt x="509346" y="1168116"/>
                </a:cubicBezTo>
                <a:cubicBezTo>
                  <a:pt x="510111" y="1167777"/>
                  <a:pt x="510426" y="1167468"/>
                  <a:pt x="510712" y="1166542"/>
                </a:cubicBezTo>
                <a:cubicBezTo>
                  <a:pt x="511283" y="1164690"/>
                  <a:pt x="511033" y="1160332"/>
                  <a:pt x="510346" y="1151716"/>
                </a:cubicBezTo>
                <a:cubicBezTo>
                  <a:pt x="509235" y="1137784"/>
                  <a:pt x="507936" y="1125819"/>
                  <a:pt x="506567" y="1116631"/>
                </a:cubicBezTo>
                <a:cubicBezTo>
                  <a:pt x="505199" y="1107443"/>
                  <a:pt x="503700" y="1100949"/>
                  <a:pt x="502440" y="1098319"/>
                </a:cubicBezTo>
                <a:cubicBezTo>
                  <a:pt x="501092" y="1095508"/>
                  <a:pt x="496347" y="1092113"/>
                  <a:pt x="489259" y="1089032"/>
                </a:cubicBezTo>
                <a:cubicBezTo>
                  <a:pt x="482171" y="1085951"/>
                  <a:pt x="472802" y="1083073"/>
                  <a:pt x="462297" y="1080674"/>
                </a:cubicBezTo>
                <a:cubicBezTo>
                  <a:pt x="446540" y="1077075"/>
                  <a:pt x="428213" y="1074552"/>
                  <a:pt x="411099" y="1073960"/>
                </a:cubicBezTo>
                <a:close/>
                <a:moveTo>
                  <a:pt x="976602" y="1079670"/>
                </a:moveTo>
                <a:cubicBezTo>
                  <a:pt x="946851" y="1079670"/>
                  <a:pt x="932692" y="1079871"/>
                  <a:pt x="916137" y="1080045"/>
                </a:cubicBezTo>
                <a:cubicBezTo>
                  <a:pt x="903699" y="1080413"/>
                  <a:pt x="871487" y="1080334"/>
                  <a:pt x="870292" y="1081130"/>
                </a:cubicBezTo>
                <a:cubicBezTo>
                  <a:pt x="869007" y="1081271"/>
                  <a:pt x="867792" y="1081418"/>
                  <a:pt x="867147" y="1081570"/>
                </a:cubicBezTo>
                <a:cubicBezTo>
                  <a:pt x="866777" y="1081657"/>
                  <a:pt x="866547" y="1081738"/>
                  <a:pt x="866407" y="1081800"/>
                </a:cubicBezTo>
                <a:cubicBezTo>
                  <a:pt x="866253" y="1082291"/>
                  <a:pt x="866076" y="1083501"/>
                  <a:pt x="866070" y="1085007"/>
                </a:cubicBezTo>
                <a:cubicBezTo>
                  <a:pt x="866070" y="1086596"/>
                  <a:pt x="866186" y="1088464"/>
                  <a:pt x="866440" y="1090179"/>
                </a:cubicBezTo>
                <a:cubicBezTo>
                  <a:pt x="866839" y="1092870"/>
                  <a:pt x="867314" y="1094234"/>
                  <a:pt x="868471" y="1095273"/>
                </a:cubicBezTo>
                <a:cubicBezTo>
                  <a:pt x="869628" y="1096312"/>
                  <a:pt x="871732" y="1097135"/>
                  <a:pt x="875497" y="1098142"/>
                </a:cubicBezTo>
                <a:cubicBezTo>
                  <a:pt x="879324" y="1099166"/>
                  <a:pt x="882423" y="1099702"/>
                  <a:pt x="884826" y="1102060"/>
                </a:cubicBezTo>
                <a:cubicBezTo>
                  <a:pt x="887228" y="1104419"/>
                  <a:pt x="888637" y="1108333"/>
                  <a:pt x="889553" y="1115693"/>
                </a:cubicBezTo>
                <a:cubicBezTo>
                  <a:pt x="891386" y="1130415"/>
                  <a:pt x="891251" y="1159407"/>
                  <a:pt x="891251" y="1219442"/>
                </a:cubicBezTo>
                <a:cubicBezTo>
                  <a:pt x="891251" y="1261508"/>
                  <a:pt x="891102" y="1288490"/>
                  <a:pt x="890676" y="1305630"/>
                </a:cubicBezTo>
                <a:cubicBezTo>
                  <a:pt x="890463" y="1314200"/>
                  <a:pt x="890184" y="1320306"/>
                  <a:pt x="889812" y="1324629"/>
                </a:cubicBezTo>
                <a:cubicBezTo>
                  <a:pt x="889441" y="1328951"/>
                  <a:pt x="889016" y="1331458"/>
                  <a:pt x="888357" y="1333020"/>
                </a:cubicBezTo>
                <a:cubicBezTo>
                  <a:pt x="887039" y="1336142"/>
                  <a:pt x="885457" y="1338428"/>
                  <a:pt x="882692" y="1340305"/>
                </a:cubicBezTo>
                <a:cubicBezTo>
                  <a:pt x="879927" y="1342181"/>
                  <a:pt x="876059" y="1343685"/>
                  <a:pt x="869996" y="1345633"/>
                </a:cubicBezTo>
                <a:cubicBezTo>
                  <a:pt x="868850" y="1346001"/>
                  <a:pt x="868276" y="1346517"/>
                  <a:pt x="867780" y="1347960"/>
                </a:cubicBezTo>
                <a:cubicBezTo>
                  <a:pt x="867284" y="1349403"/>
                  <a:pt x="867044" y="1351785"/>
                  <a:pt x="867044" y="1355356"/>
                </a:cubicBezTo>
                <a:cubicBezTo>
                  <a:pt x="867044" y="1357227"/>
                  <a:pt x="867311" y="1358207"/>
                  <a:pt x="867710" y="1359163"/>
                </a:cubicBezTo>
                <a:cubicBezTo>
                  <a:pt x="868823" y="1361331"/>
                  <a:pt x="872858" y="1362389"/>
                  <a:pt x="874819" y="1362658"/>
                </a:cubicBezTo>
                <a:cubicBezTo>
                  <a:pt x="883314" y="1363825"/>
                  <a:pt x="900724" y="1363842"/>
                  <a:pt x="935456" y="1363842"/>
                </a:cubicBezTo>
                <a:cubicBezTo>
                  <a:pt x="970188" y="1363842"/>
                  <a:pt x="987598" y="1363825"/>
                  <a:pt x="996097" y="1362678"/>
                </a:cubicBezTo>
                <a:cubicBezTo>
                  <a:pt x="1000347" y="1362105"/>
                  <a:pt x="1002227" y="1361236"/>
                  <a:pt x="1003021" y="1360273"/>
                </a:cubicBezTo>
                <a:cubicBezTo>
                  <a:pt x="1003814" y="1359310"/>
                  <a:pt x="1003868" y="1357867"/>
                  <a:pt x="1003868" y="1355525"/>
                </a:cubicBezTo>
                <a:cubicBezTo>
                  <a:pt x="1003868" y="1353183"/>
                  <a:pt x="1003868" y="1351451"/>
                  <a:pt x="1003674" y="1350246"/>
                </a:cubicBezTo>
                <a:cubicBezTo>
                  <a:pt x="1003489" y="1349041"/>
                  <a:pt x="1003200" y="1348445"/>
                  <a:pt x="1002609" y="1347956"/>
                </a:cubicBezTo>
                <a:cubicBezTo>
                  <a:pt x="1001428" y="1346979"/>
                  <a:pt x="998241" y="1346462"/>
                  <a:pt x="991681" y="1345719"/>
                </a:cubicBezTo>
                <a:cubicBezTo>
                  <a:pt x="981248" y="1344539"/>
                  <a:pt x="976845" y="1342842"/>
                  <a:pt x="972112" y="1338109"/>
                </a:cubicBezTo>
                <a:cubicBezTo>
                  <a:pt x="969199" y="1335197"/>
                  <a:pt x="967456" y="1333241"/>
                  <a:pt x="966713" y="1326417"/>
                </a:cubicBezTo>
                <a:cubicBezTo>
                  <a:pt x="965971" y="1319593"/>
                  <a:pt x="965978" y="1307687"/>
                  <a:pt x="965978" y="1283836"/>
                </a:cubicBezTo>
                <a:cubicBezTo>
                  <a:pt x="965978" y="1259986"/>
                  <a:pt x="965822" y="1248089"/>
                  <a:pt x="969242" y="1241692"/>
                </a:cubicBezTo>
                <a:cubicBezTo>
                  <a:pt x="970952" y="1238493"/>
                  <a:pt x="973718" y="1236827"/>
                  <a:pt x="977440" y="1236146"/>
                </a:cubicBezTo>
                <a:cubicBezTo>
                  <a:pt x="981161" y="1235465"/>
                  <a:pt x="985905" y="1235612"/>
                  <a:pt x="992187" y="1235788"/>
                </a:cubicBezTo>
                <a:cubicBezTo>
                  <a:pt x="1004456" y="1236131"/>
                  <a:pt x="1010780" y="1236326"/>
                  <a:pt x="1015013" y="1237252"/>
                </a:cubicBezTo>
                <a:cubicBezTo>
                  <a:pt x="1019245" y="1238177"/>
                  <a:pt x="1021315" y="1239946"/>
                  <a:pt x="1024485" y="1242987"/>
                </a:cubicBezTo>
                <a:cubicBezTo>
                  <a:pt x="1030251" y="1248516"/>
                  <a:pt x="1034396" y="1258174"/>
                  <a:pt x="1038521" y="1274989"/>
                </a:cubicBezTo>
                <a:lnTo>
                  <a:pt x="1038521" y="1274989"/>
                </a:lnTo>
                <a:lnTo>
                  <a:pt x="1038521" y="1274989"/>
                </a:lnTo>
                <a:cubicBezTo>
                  <a:pt x="1038555" y="1275008"/>
                  <a:pt x="1038671" y="1275121"/>
                  <a:pt x="1038932" y="1275215"/>
                </a:cubicBezTo>
                <a:cubicBezTo>
                  <a:pt x="1039408" y="1275386"/>
                  <a:pt x="1040190" y="1275554"/>
                  <a:pt x="1041160" y="1275671"/>
                </a:cubicBezTo>
                <a:cubicBezTo>
                  <a:pt x="1043101" y="1275906"/>
                  <a:pt x="1045816" y="1275964"/>
                  <a:pt x="1048812" y="1275754"/>
                </a:cubicBezTo>
                <a:cubicBezTo>
                  <a:pt x="1052658" y="1275484"/>
                  <a:pt x="1056401" y="1273000"/>
                  <a:pt x="1057256" y="1269632"/>
                </a:cubicBezTo>
                <a:cubicBezTo>
                  <a:pt x="1058485" y="1263489"/>
                  <a:pt x="1058381" y="1250776"/>
                  <a:pt x="1058099" y="1225469"/>
                </a:cubicBezTo>
                <a:cubicBezTo>
                  <a:pt x="1057817" y="1200161"/>
                  <a:pt x="1057641" y="1187451"/>
                  <a:pt x="1056315" y="1181396"/>
                </a:cubicBezTo>
                <a:cubicBezTo>
                  <a:pt x="1055652" y="1178368"/>
                  <a:pt x="1054811" y="1177175"/>
                  <a:pt x="1053663" y="1176565"/>
                </a:cubicBezTo>
                <a:cubicBezTo>
                  <a:pt x="1052514" y="1175955"/>
                  <a:pt x="1050695" y="1175895"/>
                  <a:pt x="1048063" y="1175895"/>
                </a:cubicBezTo>
                <a:cubicBezTo>
                  <a:pt x="1042904" y="1175895"/>
                  <a:pt x="1040350" y="1176056"/>
                  <a:pt x="1039319" y="1176684"/>
                </a:cubicBezTo>
                <a:cubicBezTo>
                  <a:pt x="1038803" y="1176998"/>
                  <a:pt x="1038512" y="1177395"/>
                  <a:pt x="1038213" y="1178259"/>
                </a:cubicBezTo>
                <a:cubicBezTo>
                  <a:pt x="1037913" y="1179123"/>
                  <a:pt x="1037677" y="1180413"/>
                  <a:pt x="1037386" y="1182160"/>
                </a:cubicBezTo>
                <a:cubicBezTo>
                  <a:pt x="1035898" y="1191099"/>
                  <a:pt x="1032812" y="1196976"/>
                  <a:pt x="1026644" y="1202561"/>
                </a:cubicBezTo>
                <a:cubicBezTo>
                  <a:pt x="1024527" y="1204477"/>
                  <a:pt x="1022144" y="1205689"/>
                  <a:pt x="1017529" y="1206405"/>
                </a:cubicBezTo>
                <a:cubicBezTo>
                  <a:pt x="1012913" y="1207120"/>
                  <a:pt x="1005962" y="1207438"/>
                  <a:pt x="994197" y="1207757"/>
                </a:cubicBezTo>
                <a:cubicBezTo>
                  <a:pt x="987411" y="1207942"/>
                  <a:pt x="982288" y="1208097"/>
                  <a:pt x="978287" y="1207383"/>
                </a:cubicBezTo>
                <a:cubicBezTo>
                  <a:pt x="974286" y="1206670"/>
                  <a:pt x="971334" y="1204937"/>
                  <a:pt x="969493" y="1201582"/>
                </a:cubicBezTo>
                <a:cubicBezTo>
                  <a:pt x="965810" y="1194872"/>
                  <a:pt x="965966" y="1182340"/>
                  <a:pt x="965965" y="1157238"/>
                </a:cubicBezTo>
                <a:cubicBezTo>
                  <a:pt x="965964" y="1132136"/>
                  <a:pt x="965791" y="1119578"/>
                  <a:pt x="969867" y="1112844"/>
                </a:cubicBezTo>
                <a:cubicBezTo>
                  <a:pt x="971905" y="1109477"/>
                  <a:pt x="975114" y="1107773"/>
                  <a:pt x="979500" y="1107052"/>
                </a:cubicBezTo>
                <a:cubicBezTo>
                  <a:pt x="983885" y="1106330"/>
                  <a:pt x="989539" y="1106463"/>
                  <a:pt x="997038" y="1106624"/>
                </a:cubicBezTo>
                <a:cubicBezTo>
                  <a:pt x="1005306" y="1106801"/>
                  <a:pt x="1013696" y="1107192"/>
                  <a:pt x="1020567" y="1107681"/>
                </a:cubicBezTo>
                <a:cubicBezTo>
                  <a:pt x="1027439" y="1108169"/>
                  <a:pt x="1032695" y="1108720"/>
                  <a:pt x="1035080" y="1109346"/>
                </a:cubicBezTo>
                <a:cubicBezTo>
                  <a:pt x="1050278" y="1113330"/>
                  <a:pt x="1061263" y="1126612"/>
                  <a:pt x="1066831" y="1147293"/>
                </a:cubicBezTo>
                <a:cubicBezTo>
                  <a:pt x="1067433" y="1149526"/>
                  <a:pt x="1067887" y="1151181"/>
                  <a:pt x="1068365" y="1152329"/>
                </a:cubicBezTo>
                <a:cubicBezTo>
                  <a:pt x="1068843" y="1153477"/>
                  <a:pt x="1069291" y="1154073"/>
                  <a:pt x="1069956" y="1154492"/>
                </a:cubicBezTo>
                <a:cubicBezTo>
                  <a:pt x="1071287" y="1155329"/>
                  <a:pt x="1074122" y="1155450"/>
                  <a:pt x="1080020" y="1155450"/>
                </a:cubicBezTo>
                <a:cubicBezTo>
                  <a:pt x="1082969" y="1155450"/>
                  <a:pt x="1085111" y="1155410"/>
                  <a:pt x="1086463" y="1154927"/>
                </a:cubicBezTo>
                <a:cubicBezTo>
                  <a:pt x="1087815" y="1154445"/>
                  <a:pt x="1088548" y="1153690"/>
                  <a:pt x="1089135" y="1151556"/>
                </a:cubicBezTo>
                <a:cubicBezTo>
                  <a:pt x="1090310" y="1147289"/>
                  <a:pt x="1090000" y="1137887"/>
                  <a:pt x="1089238" y="1119229"/>
                </a:cubicBezTo>
                <a:cubicBezTo>
                  <a:pt x="1088819" y="1108974"/>
                  <a:pt x="1088327" y="1099466"/>
                  <a:pt x="1087869" y="1092420"/>
                </a:cubicBezTo>
                <a:cubicBezTo>
                  <a:pt x="1087640" y="1088896"/>
                  <a:pt x="1087419" y="1085988"/>
                  <a:pt x="1087224" y="1083917"/>
                </a:cubicBezTo>
                <a:cubicBezTo>
                  <a:pt x="1087125" y="1082882"/>
                  <a:pt x="1087034" y="1082055"/>
                  <a:pt x="1086952" y="1081479"/>
                </a:cubicBezTo>
                <a:cubicBezTo>
                  <a:pt x="1086929" y="1081321"/>
                  <a:pt x="1086912" y="1081235"/>
                  <a:pt x="1086891" y="1081118"/>
                </a:cubicBezTo>
                <a:cubicBezTo>
                  <a:pt x="1086520" y="1081070"/>
                  <a:pt x="1085971" y="1081016"/>
                  <a:pt x="1085239" y="1080965"/>
                </a:cubicBezTo>
                <a:cubicBezTo>
                  <a:pt x="1083723" y="1080862"/>
                  <a:pt x="1081495" y="1080762"/>
                  <a:pt x="1078644" y="1080665"/>
                </a:cubicBezTo>
                <a:cubicBezTo>
                  <a:pt x="1072942" y="1080471"/>
                  <a:pt x="1064746" y="1080295"/>
                  <a:pt x="1054675" y="1080147"/>
                </a:cubicBezTo>
                <a:cubicBezTo>
                  <a:pt x="1034534" y="1079853"/>
                  <a:pt x="1006884" y="1079670"/>
                  <a:pt x="976594" y="1079670"/>
                </a:cubicBezTo>
                <a:close/>
                <a:moveTo>
                  <a:pt x="1164101" y="1079670"/>
                </a:moveTo>
                <a:cubicBezTo>
                  <a:pt x="1148769" y="1079759"/>
                  <a:pt x="1139317" y="1080024"/>
                  <a:pt x="1133570" y="1080731"/>
                </a:cubicBezTo>
                <a:cubicBezTo>
                  <a:pt x="1130697" y="1081085"/>
                  <a:pt x="1128764" y="1081554"/>
                  <a:pt x="1127543" y="1082100"/>
                </a:cubicBezTo>
                <a:cubicBezTo>
                  <a:pt x="1126323" y="1082646"/>
                  <a:pt x="1125836" y="1083185"/>
                  <a:pt x="1125541" y="1083884"/>
                </a:cubicBezTo>
                <a:cubicBezTo>
                  <a:pt x="1124950" y="1085284"/>
                  <a:pt x="1125446" y="1087905"/>
                  <a:pt x="1125253" y="1091671"/>
                </a:cubicBezTo>
                <a:cubicBezTo>
                  <a:pt x="1125169" y="1093342"/>
                  <a:pt x="1125405" y="1094118"/>
                  <a:pt x="1126704" y="1095121"/>
                </a:cubicBezTo>
                <a:cubicBezTo>
                  <a:pt x="1128003" y="1096123"/>
                  <a:pt x="1130535" y="1097175"/>
                  <a:pt x="1134750" y="1098508"/>
                </a:cubicBezTo>
                <a:cubicBezTo>
                  <a:pt x="1139379" y="1099973"/>
                  <a:pt x="1143009" y="1100790"/>
                  <a:pt x="1145822" y="1103351"/>
                </a:cubicBezTo>
                <a:cubicBezTo>
                  <a:pt x="1148634" y="1105913"/>
                  <a:pt x="1150343" y="1110042"/>
                  <a:pt x="1151401" y="1117654"/>
                </a:cubicBezTo>
                <a:cubicBezTo>
                  <a:pt x="1153517" y="1132879"/>
                  <a:pt x="1153171" y="1162562"/>
                  <a:pt x="1152840" y="1224346"/>
                </a:cubicBezTo>
                <a:cubicBezTo>
                  <a:pt x="1152554" y="1277737"/>
                  <a:pt x="1152413" y="1304417"/>
                  <a:pt x="1151648" y="1318519"/>
                </a:cubicBezTo>
                <a:cubicBezTo>
                  <a:pt x="1151265" y="1325571"/>
                  <a:pt x="1150737" y="1329484"/>
                  <a:pt x="1149896" y="1332103"/>
                </a:cubicBezTo>
                <a:cubicBezTo>
                  <a:pt x="1149055" y="1334722"/>
                  <a:pt x="1147819" y="1336006"/>
                  <a:pt x="1146439" y="1337386"/>
                </a:cubicBezTo>
                <a:cubicBezTo>
                  <a:pt x="1143196" y="1340627"/>
                  <a:pt x="1137555" y="1343770"/>
                  <a:pt x="1133348" y="1344630"/>
                </a:cubicBezTo>
                <a:cubicBezTo>
                  <a:pt x="1130467" y="1345219"/>
                  <a:pt x="1128885" y="1345835"/>
                  <a:pt x="1127864" y="1346871"/>
                </a:cubicBezTo>
                <a:cubicBezTo>
                  <a:pt x="1126843" y="1347906"/>
                  <a:pt x="1126197" y="1349562"/>
                  <a:pt x="1125549" y="1352557"/>
                </a:cubicBezTo>
                <a:cubicBezTo>
                  <a:pt x="1125127" y="1354508"/>
                  <a:pt x="1124842" y="1356593"/>
                  <a:pt x="1124727" y="1358337"/>
                </a:cubicBezTo>
                <a:cubicBezTo>
                  <a:pt x="1124617" y="1359990"/>
                  <a:pt x="1124727" y="1361299"/>
                  <a:pt x="1124851" y="1361745"/>
                </a:cubicBezTo>
                <a:cubicBezTo>
                  <a:pt x="1124986" y="1361804"/>
                  <a:pt x="1125190" y="1361884"/>
                  <a:pt x="1125538" y="1361967"/>
                </a:cubicBezTo>
                <a:cubicBezTo>
                  <a:pt x="1126125" y="1362107"/>
                  <a:pt x="1127287" y="1362238"/>
                  <a:pt x="1128432" y="1362366"/>
                </a:cubicBezTo>
                <a:cubicBezTo>
                  <a:pt x="1129564" y="1363203"/>
                  <a:pt x="1163226" y="1362955"/>
                  <a:pt x="1176575" y="1363262"/>
                </a:cubicBezTo>
                <a:cubicBezTo>
                  <a:pt x="1193256" y="1363344"/>
                  <a:pt x="1206921" y="1363477"/>
                  <a:pt x="1236698" y="1363332"/>
                </a:cubicBezTo>
                <a:cubicBezTo>
                  <a:pt x="1291309" y="1363066"/>
                  <a:pt x="1318736" y="1362894"/>
                  <a:pt x="1333285" y="1361733"/>
                </a:cubicBezTo>
                <a:cubicBezTo>
                  <a:pt x="1343763" y="1360625"/>
                  <a:pt x="1346497" y="1359601"/>
                  <a:pt x="1347522" y="1358962"/>
                </a:cubicBezTo>
                <a:cubicBezTo>
                  <a:pt x="1349385" y="1357801"/>
                  <a:pt x="1349759" y="1356434"/>
                  <a:pt x="1350474" y="1354065"/>
                </a:cubicBezTo>
                <a:cubicBezTo>
                  <a:pt x="1351993" y="1349036"/>
                  <a:pt x="1355215" y="1333326"/>
                  <a:pt x="1357541" y="1319461"/>
                </a:cubicBezTo>
                <a:cubicBezTo>
                  <a:pt x="1359872" y="1305568"/>
                  <a:pt x="1362218" y="1291597"/>
                  <a:pt x="1362754" y="1288412"/>
                </a:cubicBezTo>
                <a:cubicBezTo>
                  <a:pt x="1362998" y="1286965"/>
                  <a:pt x="1363147" y="1285909"/>
                  <a:pt x="1363096" y="1285333"/>
                </a:cubicBezTo>
                <a:cubicBezTo>
                  <a:pt x="1363045" y="1284757"/>
                  <a:pt x="1363037" y="1284717"/>
                  <a:pt x="1362524" y="1284478"/>
                </a:cubicBezTo>
                <a:cubicBezTo>
                  <a:pt x="1361497" y="1283999"/>
                  <a:pt x="1358071" y="1283853"/>
                  <a:pt x="1351374" y="1283853"/>
                </a:cubicBezTo>
                <a:cubicBezTo>
                  <a:pt x="1348026" y="1283853"/>
                  <a:pt x="1345532" y="1283855"/>
                  <a:pt x="1343653" y="1284067"/>
                </a:cubicBezTo>
                <a:cubicBezTo>
                  <a:pt x="1341774" y="1284278"/>
                  <a:pt x="1340551" y="1284672"/>
                  <a:pt x="1339526" y="1285423"/>
                </a:cubicBezTo>
                <a:cubicBezTo>
                  <a:pt x="1337475" y="1286926"/>
                  <a:pt x="1335950" y="1290312"/>
                  <a:pt x="1332952" y="1297416"/>
                </a:cubicBezTo>
                <a:cubicBezTo>
                  <a:pt x="1324758" y="1316831"/>
                  <a:pt x="1311150" y="1330683"/>
                  <a:pt x="1296575" y="1333974"/>
                </a:cubicBezTo>
                <a:cubicBezTo>
                  <a:pt x="1285148" y="1336553"/>
                  <a:pt x="1267765" y="1337599"/>
                  <a:pt x="1248535" y="1336909"/>
                </a:cubicBezTo>
                <a:cubicBezTo>
                  <a:pt x="1243384" y="1336724"/>
                  <a:pt x="1239470" y="1336627"/>
                  <a:pt x="1236345" y="1335614"/>
                </a:cubicBezTo>
                <a:cubicBezTo>
                  <a:pt x="1233219" y="1334601"/>
                  <a:pt x="1230951" y="1332510"/>
                  <a:pt x="1229594" y="1328863"/>
                </a:cubicBezTo>
                <a:cubicBezTo>
                  <a:pt x="1226880" y="1321569"/>
                  <a:pt x="1226996" y="1308022"/>
                  <a:pt x="1226996" y="1280696"/>
                </a:cubicBezTo>
                <a:cubicBezTo>
                  <a:pt x="1226996" y="1257540"/>
                  <a:pt x="1226884" y="1246017"/>
                  <a:pt x="1229512" y="1239768"/>
                </a:cubicBezTo>
                <a:cubicBezTo>
                  <a:pt x="1230826" y="1236643"/>
                  <a:pt x="1233034" y="1234875"/>
                  <a:pt x="1235995" y="1234094"/>
                </a:cubicBezTo>
                <a:cubicBezTo>
                  <a:pt x="1238957" y="1233313"/>
                  <a:pt x="1242651" y="1233344"/>
                  <a:pt x="1247519" y="1233346"/>
                </a:cubicBezTo>
                <a:cubicBezTo>
                  <a:pt x="1252906" y="1233350"/>
                  <a:pt x="1258696" y="1233601"/>
                  <a:pt x="1263705" y="1234008"/>
                </a:cubicBezTo>
                <a:cubicBezTo>
                  <a:pt x="1268715" y="1234415"/>
                  <a:pt x="1272901" y="1234956"/>
                  <a:pt x="1275275" y="1235615"/>
                </a:cubicBezTo>
                <a:cubicBezTo>
                  <a:pt x="1284809" y="1238263"/>
                  <a:pt x="1291487" y="1247244"/>
                  <a:pt x="1293533" y="1259695"/>
                </a:cubicBezTo>
                <a:cubicBezTo>
                  <a:pt x="1293854" y="1261652"/>
                  <a:pt x="1294173" y="1263081"/>
                  <a:pt x="1294626" y="1264004"/>
                </a:cubicBezTo>
                <a:cubicBezTo>
                  <a:pt x="1295079" y="1264927"/>
                  <a:pt x="1295563" y="1265386"/>
                  <a:pt x="1296612" y="1265735"/>
                </a:cubicBezTo>
                <a:cubicBezTo>
                  <a:pt x="1298695" y="1266427"/>
                  <a:pt x="1303129" y="1266150"/>
                  <a:pt x="1311425" y="1265225"/>
                </a:cubicBezTo>
                <a:cubicBezTo>
                  <a:pt x="1311446" y="1265203"/>
                  <a:pt x="1311457" y="1265176"/>
                  <a:pt x="1311478" y="1265134"/>
                </a:cubicBezTo>
                <a:cubicBezTo>
                  <a:pt x="1311608" y="1264882"/>
                  <a:pt x="1311790" y="1264346"/>
                  <a:pt x="1311950" y="1263560"/>
                </a:cubicBezTo>
                <a:cubicBezTo>
                  <a:pt x="1312271" y="1261987"/>
                  <a:pt x="1312543" y="1259414"/>
                  <a:pt x="1312744" y="1255678"/>
                </a:cubicBezTo>
                <a:cubicBezTo>
                  <a:pt x="1313147" y="1248208"/>
                  <a:pt x="1313299" y="1236067"/>
                  <a:pt x="1313299" y="1217448"/>
                </a:cubicBezTo>
                <a:cubicBezTo>
                  <a:pt x="1313299" y="1193191"/>
                  <a:pt x="1313263" y="1180997"/>
                  <a:pt x="1312086" y="1175286"/>
                </a:cubicBezTo>
                <a:cubicBezTo>
                  <a:pt x="1311498" y="1172431"/>
                  <a:pt x="1310744" y="1171394"/>
                  <a:pt x="1309730" y="1170904"/>
                </a:cubicBezTo>
                <a:cubicBezTo>
                  <a:pt x="1308716" y="1170414"/>
                  <a:pt x="1307021" y="1170452"/>
                  <a:pt x="1304554" y="1170608"/>
                </a:cubicBezTo>
                <a:cubicBezTo>
                  <a:pt x="1299893" y="1170903"/>
                  <a:pt x="1297541" y="1171231"/>
                  <a:pt x="1296381" y="1172026"/>
                </a:cubicBezTo>
                <a:cubicBezTo>
                  <a:pt x="1295801" y="1172424"/>
                  <a:pt x="1295410" y="1172940"/>
                  <a:pt x="1295016" y="1173856"/>
                </a:cubicBezTo>
                <a:cubicBezTo>
                  <a:pt x="1294622" y="1174772"/>
                  <a:pt x="1294267" y="1176064"/>
                  <a:pt x="1293844" y="1177798"/>
                </a:cubicBezTo>
                <a:cubicBezTo>
                  <a:pt x="1291069" y="1189173"/>
                  <a:pt x="1287616" y="1196370"/>
                  <a:pt x="1280775" y="1200587"/>
                </a:cubicBezTo>
                <a:cubicBezTo>
                  <a:pt x="1273933" y="1204804"/>
                  <a:pt x="1264031" y="1205969"/>
                  <a:pt x="1248431" y="1205969"/>
                </a:cubicBezTo>
                <a:cubicBezTo>
                  <a:pt x="1243335" y="1205969"/>
                  <a:pt x="1239467" y="1205991"/>
                  <a:pt x="1236377" y="1205175"/>
                </a:cubicBezTo>
                <a:cubicBezTo>
                  <a:pt x="1233287" y="1204360"/>
                  <a:pt x="1230998" y="1202529"/>
                  <a:pt x="1229626" y="1199272"/>
                </a:cubicBezTo>
                <a:cubicBezTo>
                  <a:pt x="1226883" y="1192757"/>
                  <a:pt x="1226995" y="1180709"/>
                  <a:pt x="1226995" y="1156502"/>
                </a:cubicBezTo>
                <a:cubicBezTo>
                  <a:pt x="1226995" y="1132295"/>
                  <a:pt x="1226831" y="1120190"/>
                  <a:pt x="1230621" y="1113617"/>
                </a:cubicBezTo>
                <a:cubicBezTo>
                  <a:pt x="1232516" y="1110331"/>
                  <a:pt x="1235523" y="1108611"/>
                  <a:pt x="1239617" y="1107829"/>
                </a:cubicBezTo>
                <a:cubicBezTo>
                  <a:pt x="1243710" y="1107046"/>
                  <a:pt x="1248966" y="1107070"/>
                  <a:pt x="1255938" y="1107080"/>
                </a:cubicBezTo>
                <a:cubicBezTo>
                  <a:pt x="1278797" y="1107118"/>
                  <a:pt x="1285693" y="1107870"/>
                  <a:pt x="1293071" y="1111220"/>
                </a:cubicBezTo>
                <a:cubicBezTo>
                  <a:pt x="1303812" y="1116097"/>
                  <a:pt x="1312743" y="1128453"/>
                  <a:pt x="1316473" y="1143198"/>
                </a:cubicBezTo>
                <a:cubicBezTo>
                  <a:pt x="1317098" y="1145670"/>
                  <a:pt x="1317569" y="1147507"/>
                  <a:pt x="1318060" y="1148814"/>
                </a:cubicBezTo>
                <a:cubicBezTo>
                  <a:pt x="1318551" y="1150121"/>
                  <a:pt x="1319029" y="1150853"/>
                  <a:pt x="1319680" y="1151355"/>
                </a:cubicBezTo>
                <a:cubicBezTo>
                  <a:pt x="1320981" y="1152358"/>
                  <a:pt x="1323595" y="1152618"/>
                  <a:pt x="1329172" y="1152942"/>
                </a:cubicBezTo>
                <a:cubicBezTo>
                  <a:pt x="1331962" y="1153104"/>
                  <a:pt x="1333996" y="1153180"/>
                  <a:pt x="1335257" y="1152831"/>
                </a:cubicBezTo>
                <a:cubicBezTo>
                  <a:pt x="1336519" y="1152481"/>
                  <a:pt x="1337139" y="1151921"/>
                  <a:pt x="1337683" y="1150097"/>
                </a:cubicBezTo>
                <a:cubicBezTo>
                  <a:pt x="1338770" y="1146448"/>
                  <a:pt x="1338501" y="1138046"/>
                  <a:pt x="1337786" y="1121408"/>
                </a:cubicBezTo>
                <a:cubicBezTo>
                  <a:pt x="1337393" y="1112267"/>
                  <a:pt x="1336893" y="1103424"/>
                  <a:pt x="1336409" y="1096547"/>
                </a:cubicBezTo>
                <a:cubicBezTo>
                  <a:pt x="1336166" y="1093109"/>
                  <a:pt x="1335926" y="1090162"/>
                  <a:pt x="1335706" y="1087922"/>
                </a:cubicBezTo>
                <a:cubicBezTo>
                  <a:pt x="1335486" y="1085682"/>
                  <a:pt x="1335257" y="1084072"/>
                  <a:pt x="1335138" y="1083621"/>
                </a:cubicBezTo>
                <a:cubicBezTo>
                  <a:pt x="1334983" y="1083029"/>
                  <a:pt x="1334871" y="1082663"/>
                  <a:pt x="1334686" y="1082405"/>
                </a:cubicBezTo>
                <a:cubicBezTo>
                  <a:pt x="1334501" y="1082146"/>
                  <a:pt x="1334212" y="1081889"/>
                  <a:pt x="1333432" y="1081603"/>
                </a:cubicBezTo>
                <a:cubicBezTo>
                  <a:pt x="1331872" y="1081031"/>
                  <a:pt x="1328502" y="1080557"/>
                  <a:pt x="1321892" y="1080263"/>
                </a:cubicBezTo>
                <a:cubicBezTo>
                  <a:pt x="1308672" y="1079673"/>
                  <a:pt x="1282408" y="1079671"/>
                  <a:pt x="1229906" y="1079671"/>
                </a:cubicBezTo>
                <a:cubicBezTo>
                  <a:pt x="1200644" y="1079671"/>
                  <a:pt x="1179433" y="1079582"/>
                  <a:pt x="1164101" y="1079671"/>
                </a:cubicBezTo>
                <a:close/>
                <a:moveTo>
                  <a:pt x="667298" y="1152395"/>
                </a:moveTo>
                <a:cubicBezTo>
                  <a:pt x="667472" y="1152401"/>
                  <a:pt x="667645" y="1152433"/>
                  <a:pt x="667808" y="1152497"/>
                </a:cubicBezTo>
                <a:cubicBezTo>
                  <a:pt x="668457" y="1152756"/>
                  <a:pt x="668794" y="1153243"/>
                  <a:pt x="669107" y="1153788"/>
                </a:cubicBezTo>
                <a:cubicBezTo>
                  <a:pt x="669731" y="1154878"/>
                  <a:pt x="670238" y="1156464"/>
                  <a:pt x="670870" y="1158640"/>
                </a:cubicBezTo>
                <a:cubicBezTo>
                  <a:pt x="671989" y="1162493"/>
                  <a:pt x="676530" y="1175603"/>
                  <a:pt x="681806" y="1190395"/>
                </a:cubicBezTo>
                <a:cubicBezTo>
                  <a:pt x="687083" y="1205188"/>
                  <a:pt x="693113" y="1221734"/>
                  <a:pt x="697281" y="1232684"/>
                </a:cubicBezTo>
                <a:cubicBezTo>
                  <a:pt x="698971" y="1237121"/>
                  <a:pt x="701324" y="1243603"/>
                  <a:pt x="702379" y="1247213"/>
                </a:cubicBezTo>
                <a:cubicBezTo>
                  <a:pt x="702522" y="1247702"/>
                  <a:pt x="702636" y="1248119"/>
                  <a:pt x="702716" y="1248463"/>
                </a:cubicBezTo>
                <a:cubicBezTo>
                  <a:pt x="702796" y="1248806"/>
                  <a:pt x="702855" y="1249031"/>
                  <a:pt x="702855" y="1249371"/>
                </a:cubicBezTo>
                <a:cubicBezTo>
                  <a:pt x="702855" y="1249739"/>
                  <a:pt x="702670" y="1250036"/>
                  <a:pt x="702518" y="1250194"/>
                </a:cubicBezTo>
                <a:cubicBezTo>
                  <a:pt x="702367" y="1250352"/>
                  <a:pt x="702231" y="1250429"/>
                  <a:pt x="702107" y="1250494"/>
                </a:cubicBezTo>
                <a:cubicBezTo>
                  <a:pt x="701860" y="1250623"/>
                  <a:pt x="701633" y="1250690"/>
                  <a:pt x="701359" y="1250761"/>
                </a:cubicBezTo>
                <a:cubicBezTo>
                  <a:pt x="700810" y="1250903"/>
                  <a:pt x="700097" y="1251021"/>
                  <a:pt x="699192" y="1251135"/>
                </a:cubicBezTo>
                <a:cubicBezTo>
                  <a:pt x="697382" y="1251363"/>
                  <a:pt x="694818" y="1251562"/>
                  <a:pt x="691656" y="1251731"/>
                </a:cubicBezTo>
                <a:cubicBezTo>
                  <a:pt x="685333" y="1252069"/>
                  <a:pt x="676637" y="1252278"/>
                  <a:pt x="667071" y="1252278"/>
                </a:cubicBezTo>
                <a:cubicBezTo>
                  <a:pt x="657511" y="1252278"/>
                  <a:pt x="648820" y="1252166"/>
                  <a:pt x="642510" y="1251986"/>
                </a:cubicBezTo>
                <a:cubicBezTo>
                  <a:pt x="639355" y="1251896"/>
                  <a:pt x="636796" y="1251789"/>
                  <a:pt x="635007" y="1251670"/>
                </a:cubicBezTo>
                <a:cubicBezTo>
                  <a:pt x="634112" y="1251610"/>
                  <a:pt x="633415" y="1251547"/>
                  <a:pt x="632902" y="1251476"/>
                </a:cubicBezTo>
                <a:cubicBezTo>
                  <a:pt x="632646" y="1251441"/>
                  <a:pt x="632443" y="1251410"/>
                  <a:pt x="632236" y="1251353"/>
                </a:cubicBezTo>
                <a:cubicBezTo>
                  <a:pt x="632133" y="1251324"/>
                  <a:pt x="632030" y="1251294"/>
                  <a:pt x="631870" y="1251205"/>
                </a:cubicBezTo>
                <a:cubicBezTo>
                  <a:pt x="631790" y="1251160"/>
                  <a:pt x="631691" y="1251105"/>
                  <a:pt x="631566" y="1250967"/>
                </a:cubicBezTo>
                <a:cubicBezTo>
                  <a:pt x="631441" y="1250829"/>
                  <a:pt x="631286" y="1250559"/>
                  <a:pt x="631286" y="1250235"/>
                </a:cubicBezTo>
                <a:cubicBezTo>
                  <a:pt x="631286" y="1249992"/>
                  <a:pt x="631311" y="1249980"/>
                  <a:pt x="631328" y="1249906"/>
                </a:cubicBezTo>
                <a:cubicBezTo>
                  <a:pt x="631349" y="1249832"/>
                  <a:pt x="631366" y="1249758"/>
                  <a:pt x="631389" y="1249672"/>
                </a:cubicBezTo>
                <a:cubicBezTo>
                  <a:pt x="631438" y="1249499"/>
                  <a:pt x="631501" y="1249280"/>
                  <a:pt x="631587" y="1249005"/>
                </a:cubicBezTo>
                <a:cubicBezTo>
                  <a:pt x="631758" y="1248457"/>
                  <a:pt x="632006" y="1247695"/>
                  <a:pt x="632323" y="1246736"/>
                </a:cubicBezTo>
                <a:cubicBezTo>
                  <a:pt x="632958" y="1244818"/>
                  <a:pt x="633874" y="1242115"/>
                  <a:pt x="635004" y="1238822"/>
                </a:cubicBezTo>
                <a:cubicBezTo>
                  <a:pt x="637262" y="1232236"/>
                  <a:pt x="640376" y="1223291"/>
                  <a:pt x="643802" y="1213574"/>
                </a:cubicBezTo>
                <a:cubicBezTo>
                  <a:pt x="650651" y="1194150"/>
                  <a:pt x="658090" y="1172783"/>
                  <a:pt x="660321" y="1166130"/>
                </a:cubicBezTo>
                <a:cubicBezTo>
                  <a:pt x="661612" y="1162281"/>
                  <a:pt x="662635" y="1159335"/>
                  <a:pt x="663499" y="1157192"/>
                </a:cubicBezTo>
                <a:cubicBezTo>
                  <a:pt x="664363" y="1155050"/>
                  <a:pt x="664958" y="1153728"/>
                  <a:pt x="665888" y="1152908"/>
                </a:cubicBezTo>
                <a:cubicBezTo>
                  <a:pt x="666236" y="1152601"/>
                  <a:pt x="666775" y="1152378"/>
                  <a:pt x="667298" y="1152395"/>
                </a:cubicBezTo>
                <a:close/>
              </a:path>
            </a:pathLst>
          </a:custGeom>
          <a:solidFill>
            <a:schemeClr val="tx1"/>
          </a:solidFill>
          <a:ln w="6350" cap="flat">
            <a:solidFill>
              <a:schemeClr val="bg1"/>
            </a:solidFill>
            <a:prstDash val="solid"/>
            <a:miter/>
          </a:ln>
        </p:spPr>
        <p:txBody>
          <a:bodyPr/>
          <a:lstStyle/>
          <a:p>
            <a:endParaRPr lang="nl-NL"/>
          </a:p>
        </p:txBody>
      </p:sp>
      <p:sp>
        <p:nvSpPr>
          <p:cNvPr id="25" name="Tekstvak 24">
            <a:extLst>
              <a:ext uri="{FF2B5EF4-FFF2-40B4-BE49-F238E27FC236}">
                <a16:creationId xmlns:a16="http://schemas.microsoft.com/office/drawing/2014/main" id="{AEFFDE1E-A6E5-2B5F-CE63-D538C85BFDB4}"/>
              </a:ext>
            </a:extLst>
          </p:cNvPr>
          <p:cNvSpPr txBox="1"/>
          <p:nvPr/>
        </p:nvSpPr>
        <p:spPr>
          <a:xfrm>
            <a:off x="1969709" y="6305843"/>
            <a:ext cx="8252580"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50800" dir="5400000" algn="ctr" rotWithShape="0">
                    <a:schemeClr val="tx1"/>
                  </a:outerShdw>
                </a:effectLst>
              </a:rPr>
              <a:t>Klik op de spatiebalk om het nummer af te spelen</a:t>
            </a:r>
          </a:p>
        </p:txBody>
      </p:sp>
      <p:sp>
        <p:nvSpPr>
          <p:cNvPr id="51" name="Tekstvak 50">
            <a:extLst>
              <a:ext uri="{FF2B5EF4-FFF2-40B4-BE49-F238E27FC236}">
                <a16:creationId xmlns:a16="http://schemas.microsoft.com/office/drawing/2014/main" id="{0EB01D64-BE82-1E0C-FECC-FF2A2A2BAE49}"/>
              </a:ext>
            </a:extLst>
          </p:cNvPr>
          <p:cNvSpPr txBox="1"/>
          <p:nvPr/>
        </p:nvSpPr>
        <p:spPr>
          <a:xfrm>
            <a:off x="2260653" y="6305843"/>
            <a:ext cx="7670690"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50800" dir="5400000" algn="ctr" rotWithShape="0">
                    <a:schemeClr val="tx1"/>
                  </a:outerShdw>
                </a:effectLst>
              </a:rPr>
              <a:t>Klik op de </a:t>
            </a:r>
            <a:r>
              <a:rPr lang="nl-NL" sz="2800" dirty="0" err="1">
                <a:ln w="2540">
                  <a:solidFill>
                    <a:schemeClr val="tx1"/>
                  </a:solidFill>
                </a:ln>
                <a:solidFill>
                  <a:schemeClr val="bg1"/>
                </a:solidFill>
                <a:effectLst>
                  <a:outerShdw blurRad="50800" dist="50800" dir="5400000" algn="ctr" rotWithShape="0">
                    <a:schemeClr val="tx1"/>
                  </a:outerShdw>
                </a:effectLst>
              </a:rPr>
              <a:t>spatie-balk</a:t>
            </a:r>
            <a:r>
              <a:rPr lang="nl-NL" sz="2800" dirty="0">
                <a:ln w="2540">
                  <a:solidFill>
                    <a:schemeClr val="tx1"/>
                  </a:solidFill>
                </a:ln>
                <a:solidFill>
                  <a:schemeClr val="bg1"/>
                </a:solidFill>
                <a:effectLst>
                  <a:outerShdw blurRad="50800" dist="50800" dir="5400000" algn="ctr" rotWithShape="0">
                    <a:schemeClr val="tx1"/>
                  </a:outerShdw>
                </a:effectLst>
              </a:rPr>
              <a:t> voor de volgende vraag</a:t>
            </a:r>
          </a:p>
        </p:txBody>
      </p:sp>
      <p:sp>
        <p:nvSpPr>
          <p:cNvPr id="52" name="Tekstvak 51">
            <a:extLst>
              <a:ext uri="{FF2B5EF4-FFF2-40B4-BE49-F238E27FC236}">
                <a16:creationId xmlns:a16="http://schemas.microsoft.com/office/drawing/2014/main" id="{B8CF5895-A322-97D5-99EA-CEC7699C9D26}"/>
              </a:ext>
            </a:extLst>
          </p:cNvPr>
          <p:cNvSpPr txBox="1"/>
          <p:nvPr/>
        </p:nvSpPr>
        <p:spPr>
          <a:xfrm>
            <a:off x="2735944" y="6305843"/>
            <a:ext cx="672010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50800" dir="5400000" algn="ctr" rotWithShape="0">
                    <a:schemeClr val="tx1"/>
                  </a:outerShdw>
                </a:effectLst>
              </a:rPr>
              <a:t>Klik op de spatiebalk voor het antwoord</a:t>
            </a:r>
          </a:p>
        </p:txBody>
      </p:sp>
      <p:pic>
        <p:nvPicPr>
          <p:cNvPr id="2" name="21 Questions">
            <a:hlinkClick r:id="" action="ppaction://media"/>
            <a:extLst>
              <a:ext uri="{FF2B5EF4-FFF2-40B4-BE49-F238E27FC236}">
                <a16:creationId xmlns:a16="http://schemas.microsoft.com/office/drawing/2014/main" id="{DB471F07-1D1A-8F24-7854-B93EBD5D957F}"/>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2695575" y="-1324170"/>
            <a:ext cx="609600" cy="609600"/>
          </a:xfrm>
          <a:prstGeom prst="rect">
            <a:avLst/>
          </a:prstGeom>
        </p:spPr>
      </p:pic>
    </p:spTree>
    <p:extLst>
      <p:ext uri="{BB962C8B-B14F-4D97-AF65-F5344CB8AC3E}">
        <p14:creationId xmlns:p14="http://schemas.microsoft.com/office/powerpoint/2010/main" val="10418484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2000" fill="hold"/>
                                        <p:tgtEl>
                                          <p:spTgt spid="50"/>
                                        </p:tgtEl>
                                        <p:attrNameLst>
                                          <p:attrName>ppt_x</p:attrName>
                                        </p:attrNameLst>
                                      </p:cBhvr>
                                      <p:tavLst>
                                        <p:tav tm="0">
                                          <p:val>
                                            <p:strVal val="#ppt_x"/>
                                          </p:val>
                                        </p:tav>
                                        <p:tav tm="100000">
                                          <p:val>
                                            <p:strVal val="#ppt_x"/>
                                          </p:val>
                                        </p:tav>
                                      </p:tavLst>
                                    </p:anim>
                                    <p:anim calcmode="lin" valueType="num">
                                      <p:cBhvr additive="base">
                                        <p:cTn id="8" dur="2000" fill="hold"/>
                                        <p:tgtEl>
                                          <p:spTgt spid="5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 presetClass="entr" presetSubtype="8" decel="100000" fill="hold" grpId="0" nodeType="after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1000" fill="hold"/>
                                        <p:tgtEl>
                                          <p:spTgt spid="30"/>
                                        </p:tgtEl>
                                        <p:attrNameLst>
                                          <p:attrName>ppt_x</p:attrName>
                                        </p:attrNameLst>
                                      </p:cBhvr>
                                      <p:tavLst>
                                        <p:tav tm="0">
                                          <p:val>
                                            <p:strVal val="0-#ppt_w/2"/>
                                          </p:val>
                                        </p:tav>
                                        <p:tav tm="100000">
                                          <p:val>
                                            <p:strVal val="#ppt_x"/>
                                          </p:val>
                                        </p:tav>
                                      </p:tavLst>
                                    </p:anim>
                                    <p:anim calcmode="lin" valueType="num">
                                      <p:cBhvr additive="base">
                                        <p:cTn id="13" dur="1000" fill="hold"/>
                                        <p:tgtEl>
                                          <p:spTgt spid="30"/>
                                        </p:tgtEl>
                                        <p:attrNameLst>
                                          <p:attrName>ppt_y</p:attrName>
                                        </p:attrNameLst>
                                      </p:cBhvr>
                                      <p:tavLst>
                                        <p:tav tm="0">
                                          <p:val>
                                            <p:strVal val="#ppt_y"/>
                                          </p:val>
                                        </p:tav>
                                        <p:tav tm="100000">
                                          <p:val>
                                            <p:strVal val="#ppt_y"/>
                                          </p:val>
                                        </p:tav>
                                      </p:tavLst>
                                    </p:anim>
                                  </p:childTnLst>
                                </p:cTn>
                              </p:par>
                              <p:par>
                                <p:cTn id="14" presetID="2" presetClass="entr" presetSubtype="8" decel="100000" fill="hold" grpId="0" nodeType="withEffect">
                                  <p:stCondLst>
                                    <p:cond delay="50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1000" fill="hold"/>
                                        <p:tgtEl>
                                          <p:spTgt spid="32"/>
                                        </p:tgtEl>
                                        <p:attrNameLst>
                                          <p:attrName>ppt_x</p:attrName>
                                        </p:attrNameLst>
                                      </p:cBhvr>
                                      <p:tavLst>
                                        <p:tav tm="0">
                                          <p:val>
                                            <p:strVal val="0-#ppt_w/2"/>
                                          </p:val>
                                        </p:tav>
                                        <p:tav tm="100000">
                                          <p:val>
                                            <p:strVal val="#ppt_x"/>
                                          </p:val>
                                        </p:tav>
                                      </p:tavLst>
                                    </p:anim>
                                    <p:anim calcmode="lin" valueType="num">
                                      <p:cBhvr additive="base">
                                        <p:cTn id="17" dur="1000" fill="hold"/>
                                        <p:tgtEl>
                                          <p:spTgt spid="32"/>
                                        </p:tgtEl>
                                        <p:attrNameLst>
                                          <p:attrName>ppt_y</p:attrName>
                                        </p:attrNameLst>
                                      </p:cBhvr>
                                      <p:tavLst>
                                        <p:tav tm="0">
                                          <p:val>
                                            <p:strVal val="#ppt_y"/>
                                          </p:val>
                                        </p:tav>
                                        <p:tav tm="100000">
                                          <p:val>
                                            <p:strVal val="#ppt_y"/>
                                          </p:val>
                                        </p:tav>
                                      </p:tavLst>
                                    </p:anim>
                                  </p:childTnLst>
                                </p:cTn>
                              </p:par>
                              <p:par>
                                <p:cTn id="18" presetID="2" presetClass="entr" presetSubtype="8" decel="100000" fill="hold" grpId="0" nodeType="withEffect">
                                  <p:stCondLst>
                                    <p:cond delay="1000"/>
                                  </p:stCondLst>
                                  <p:childTnLst>
                                    <p:set>
                                      <p:cBhvr>
                                        <p:cTn id="19" dur="1" fill="hold">
                                          <p:stCondLst>
                                            <p:cond delay="0"/>
                                          </p:stCondLst>
                                        </p:cTn>
                                        <p:tgtEl>
                                          <p:spTgt spid="31"/>
                                        </p:tgtEl>
                                        <p:attrNameLst>
                                          <p:attrName>style.visibility</p:attrName>
                                        </p:attrNameLst>
                                      </p:cBhvr>
                                      <p:to>
                                        <p:strVal val="visible"/>
                                      </p:to>
                                    </p:set>
                                    <p:anim calcmode="lin" valueType="num">
                                      <p:cBhvr additive="base">
                                        <p:cTn id="20" dur="1000" fill="hold"/>
                                        <p:tgtEl>
                                          <p:spTgt spid="31"/>
                                        </p:tgtEl>
                                        <p:attrNameLst>
                                          <p:attrName>ppt_x</p:attrName>
                                        </p:attrNameLst>
                                      </p:cBhvr>
                                      <p:tavLst>
                                        <p:tav tm="0">
                                          <p:val>
                                            <p:strVal val="0-#ppt_w/2"/>
                                          </p:val>
                                        </p:tav>
                                        <p:tav tm="100000">
                                          <p:val>
                                            <p:strVal val="#ppt_x"/>
                                          </p:val>
                                        </p:tav>
                                      </p:tavLst>
                                    </p:anim>
                                    <p:anim calcmode="lin" valueType="num">
                                      <p:cBhvr additive="base">
                                        <p:cTn id="21" dur="1000" fill="hold"/>
                                        <p:tgtEl>
                                          <p:spTgt spid="31"/>
                                        </p:tgtEl>
                                        <p:attrNameLst>
                                          <p:attrName>ppt_y</p:attrName>
                                        </p:attrNameLst>
                                      </p:cBhvr>
                                      <p:tavLst>
                                        <p:tav tm="0">
                                          <p:val>
                                            <p:strVal val="#ppt_y"/>
                                          </p:val>
                                        </p:tav>
                                        <p:tav tm="100000">
                                          <p:val>
                                            <p:strVal val="#ppt_y"/>
                                          </p:val>
                                        </p:tav>
                                      </p:tavLst>
                                    </p:anim>
                                  </p:childTnLst>
                                </p:cTn>
                              </p:par>
                              <p:par>
                                <p:cTn id="22" presetID="2" presetClass="entr" presetSubtype="8" decel="10000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1000" fill="hold"/>
                                        <p:tgtEl>
                                          <p:spTgt spid="33"/>
                                        </p:tgtEl>
                                        <p:attrNameLst>
                                          <p:attrName>ppt_x</p:attrName>
                                        </p:attrNameLst>
                                      </p:cBhvr>
                                      <p:tavLst>
                                        <p:tav tm="0">
                                          <p:val>
                                            <p:strVal val="0-#ppt_w/2"/>
                                          </p:val>
                                        </p:tav>
                                        <p:tav tm="100000">
                                          <p:val>
                                            <p:strVal val="#ppt_x"/>
                                          </p:val>
                                        </p:tav>
                                      </p:tavLst>
                                    </p:anim>
                                    <p:anim calcmode="lin" valueType="num">
                                      <p:cBhvr additive="base">
                                        <p:cTn id="25" dur="1000" fill="hold"/>
                                        <p:tgtEl>
                                          <p:spTgt spid="33"/>
                                        </p:tgtEl>
                                        <p:attrNameLst>
                                          <p:attrName>ppt_y</p:attrName>
                                        </p:attrNameLst>
                                      </p:cBhvr>
                                      <p:tavLst>
                                        <p:tav tm="0">
                                          <p:val>
                                            <p:strVal val="#ppt_y"/>
                                          </p:val>
                                        </p:tav>
                                        <p:tav tm="100000">
                                          <p:val>
                                            <p:strVal val="#ppt_y"/>
                                          </p:val>
                                        </p:tav>
                                      </p:tavLst>
                                    </p:anim>
                                  </p:childTnLst>
                                </p:cTn>
                              </p:par>
                            </p:childTnLst>
                          </p:cTn>
                        </p:par>
                        <p:par>
                          <p:cTn id="26" fill="hold">
                            <p:stCondLst>
                              <p:cond delay="4500"/>
                            </p:stCondLst>
                            <p:childTnLst>
                              <p:par>
                                <p:cTn id="27" presetID="10" presetClass="entr" presetSubtype="0"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26" presetClass="emph" presetSubtype="0" repeatCount="indefinite" fill="hold" grpId="1" nodeType="withEffect">
                                  <p:stCondLst>
                                    <p:cond delay="0"/>
                                  </p:stCondLst>
                                  <p:childTnLst>
                                    <p:animEffect transition="out" filter="fade">
                                      <p:cBhvr>
                                        <p:cTn id="31" dur="1500" tmFilter="0, 0; .2, .5; .8, .5; 1, 0"/>
                                        <p:tgtEl>
                                          <p:spTgt spid="25"/>
                                        </p:tgtEl>
                                      </p:cBhvr>
                                    </p:animEffect>
                                    <p:animScale>
                                      <p:cBhvr>
                                        <p:cTn id="32" dur="750" autoRev="1" fill="hold"/>
                                        <p:tgtEl>
                                          <p:spTgt spid="25"/>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2" nodeType="clickEffect">
                                  <p:stCondLst>
                                    <p:cond delay="0"/>
                                  </p:stCondLst>
                                  <p:childTnLst>
                                    <p:animEffect transition="out" filter="fade">
                                      <p:cBhvr>
                                        <p:cTn id="36" dur="500"/>
                                        <p:tgtEl>
                                          <p:spTgt spid="25"/>
                                        </p:tgtEl>
                                      </p:cBhvr>
                                    </p:animEffect>
                                    <p:set>
                                      <p:cBhvr>
                                        <p:cTn id="37" dur="1" fill="hold">
                                          <p:stCondLst>
                                            <p:cond delay="499"/>
                                          </p:stCondLst>
                                        </p:cTn>
                                        <p:tgtEl>
                                          <p:spTgt spid="25"/>
                                        </p:tgtEl>
                                        <p:attrNameLst>
                                          <p:attrName>style.visibility</p:attrName>
                                        </p:attrNameLst>
                                      </p:cBhvr>
                                      <p:to>
                                        <p:strVal val="hidden"/>
                                      </p:to>
                                    </p:set>
                                  </p:childTnLst>
                                </p:cTn>
                              </p:par>
                              <p:par>
                                <p:cTn id="38" presetID="1" presetClass="mediacall" presetSubtype="0" fill="hold" nodeType="withEffect">
                                  <p:stCondLst>
                                    <p:cond delay="0"/>
                                  </p:stCondLst>
                                  <p:childTnLst>
                                    <p:cmd type="call" cmd="playFrom(0.0)">
                                      <p:cBhvr>
                                        <p:cTn id="39" dur="229821" fill="hold"/>
                                        <p:tgtEl>
                                          <p:spTgt spid="2"/>
                                        </p:tgtEl>
                                      </p:cBhvr>
                                    </p:cmd>
                                  </p:childTnLst>
                                </p:cTn>
                              </p:par>
                            </p:childTnLst>
                          </p:cTn>
                        </p:par>
                        <p:par>
                          <p:cTn id="40" fill="hold">
                            <p:stCondLst>
                              <p:cond delay="229821"/>
                            </p:stCondLst>
                            <p:childTnLst>
                              <p:par>
                                <p:cTn id="41" presetID="10" presetClass="entr" presetSubtype="0" fill="hold" grpId="0" nodeType="after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500"/>
                                        <p:tgtEl>
                                          <p:spTgt spid="52"/>
                                        </p:tgtEl>
                                      </p:cBhvr>
                                    </p:animEffect>
                                  </p:childTnLst>
                                </p:cTn>
                              </p:par>
                              <p:par>
                                <p:cTn id="44" presetID="26" presetClass="emph" presetSubtype="0" repeatCount="indefinite" fill="hold" grpId="1" nodeType="withEffect">
                                  <p:stCondLst>
                                    <p:cond delay="0"/>
                                  </p:stCondLst>
                                  <p:childTnLst>
                                    <p:animEffect transition="out" filter="fade">
                                      <p:cBhvr>
                                        <p:cTn id="45" dur="1500" tmFilter="0, 0; .2, .5; .8, .5; 1, 0"/>
                                        <p:tgtEl>
                                          <p:spTgt spid="52"/>
                                        </p:tgtEl>
                                      </p:cBhvr>
                                    </p:animEffect>
                                    <p:animScale>
                                      <p:cBhvr>
                                        <p:cTn id="46" dur="750" autoRev="1" fill="hold"/>
                                        <p:tgtEl>
                                          <p:spTgt spid="52"/>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2" nodeType="clickEffect">
                                  <p:stCondLst>
                                    <p:cond delay="0"/>
                                  </p:stCondLst>
                                  <p:childTnLst>
                                    <p:animEffect transition="out" filter="fade">
                                      <p:cBhvr>
                                        <p:cTn id="50" dur="500"/>
                                        <p:tgtEl>
                                          <p:spTgt spid="52"/>
                                        </p:tgtEl>
                                      </p:cBhvr>
                                    </p:animEffect>
                                    <p:set>
                                      <p:cBhvr>
                                        <p:cTn id="51" dur="1" fill="hold">
                                          <p:stCondLst>
                                            <p:cond delay="499"/>
                                          </p:stCondLst>
                                        </p:cTn>
                                        <p:tgtEl>
                                          <p:spTgt spid="52"/>
                                        </p:tgtEl>
                                        <p:attrNameLst>
                                          <p:attrName>style.visibility</p:attrName>
                                        </p:attrNameLst>
                                      </p:cBhvr>
                                      <p:to>
                                        <p:strVal val="hidden"/>
                                      </p:to>
                                    </p:set>
                                  </p:childTnLst>
                                </p:cTn>
                              </p:par>
                            </p:childTnLst>
                          </p:cTn>
                        </p:par>
                        <p:par>
                          <p:cTn id="52" fill="hold">
                            <p:stCondLst>
                              <p:cond delay="500"/>
                            </p:stCondLst>
                            <p:childTnLst>
                              <p:par>
                                <p:cTn id="53" presetID="1" presetClass="emph" presetSubtype="2" fill="hold" nodeType="afterEffect">
                                  <p:stCondLst>
                                    <p:cond delay="0"/>
                                  </p:stCondLst>
                                  <p:childTnLst>
                                    <p:animClr clrSpc="rgb" dir="cw">
                                      <p:cBhvr>
                                        <p:cTn id="54" dur="1000" fill="hold"/>
                                        <p:tgtEl>
                                          <p:spTgt spid="30"/>
                                        </p:tgtEl>
                                        <p:attrNameLst>
                                          <p:attrName>fillcolor</p:attrName>
                                        </p:attrNameLst>
                                      </p:cBhvr>
                                      <p:to>
                                        <a:srgbClr val="FF0000"/>
                                      </p:to>
                                    </p:animClr>
                                    <p:set>
                                      <p:cBhvr>
                                        <p:cTn id="55" dur="1000" fill="hold"/>
                                        <p:tgtEl>
                                          <p:spTgt spid="30"/>
                                        </p:tgtEl>
                                        <p:attrNameLst>
                                          <p:attrName>fill.type</p:attrName>
                                        </p:attrNameLst>
                                      </p:cBhvr>
                                      <p:to>
                                        <p:strVal val="solid"/>
                                      </p:to>
                                    </p:set>
                                    <p:set>
                                      <p:cBhvr>
                                        <p:cTn id="56" dur="1000" fill="hold"/>
                                        <p:tgtEl>
                                          <p:spTgt spid="30"/>
                                        </p:tgtEl>
                                        <p:attrNameLst>
                                          <p:attrName>fill.on</p:attrName>
                                        </p:attrNameLst>
                                      </p:cBhvr>
                                      <p:to>
                                        <p:strVal val="true"/>
                                      </p:to>
                                    </p:set>
                                  </p:childTnLst>
                                </p:cTn>
                              </p:par>
                              <p:par>
                                <p:cTn id="57" presetID="1" presetClass="emph" presetSubtype="2" fill="hold" nodeType="withEffect">
                                  <p:stCondLst>
                                    <p:cond delay="0"/>
                                  </p:stCondLst>
                                  <p:childTnLst>
                                    <p:animClr clrSpc="rgb" dir="cw">
                                      <p:cBhvr>
                                        <p:cTn id="58" dur="1000" fill="hold"/>
                                        <p:tgtEl>
                                          <p:spTgt spid="32"/>
                                        </p:tgtEl>
                                        <p:attrNameLst>
                                          <p:attrName>fillcolor</p:attrName>
                                        </p:attrNameLst>
                                      </p:cBhvr>
                                      <p:to>
                                        <a:srgbClr val="FF0000"/>
                                      </p:to>
                                    </p:animClr>
                                    <p:set>
                                      <p:cBhvr>
                                        <p:cTn id="59" dur="1000" fill="hold"/>
                                        <p:tgtEl>
                                          <p:spTgt spid="32"/>
                                        </p:tgtEl>
                                        <p:attrNameLst>
                                          <p:attrName>fill.type</p:attrName>
                                        </p:attrNameLst>
                                      </p:cBhvr>
                                      <p:to>
                                        <p:strVal val="solid"/>
                                      </p:to>
                                    </p:set>
                                    <p:set>
                                      <p:cBhvr>
                                        <p:cTn id="60" dur="1000" fill="hold"/>
                                        <p:tgtEl>
                                          <p:spTgt spid="32"/>
                                        </p:tgtEl>
                                        <p:attrNameLst>
                                          <p:attrName>fill.on</p:attrName>
                                        </p:attrNameLst>
                                      </p:cBhvr>
                                      <p:to>
                                        <p:strVal val="true"/>
                                      </p:to>
                                    </p:set>
                                  </p:childTnLst>
                                </p:cTn>
                              </p:par>
                              <p:par>
                                <p:cTn id="61" presetID="1" presetClass="emph" presetSubtype="2" fill="hold" nodeType="withEffect">
                                  <p:stCondLst>
                                    <p:cond delay="0"/>
                                  </p:stCondLst>
                                  <p:childTnLst>
                                    <p:animClr clrSpc="rgb" dir="cw">
                                      <p:cBhvr>
                                        <p:cTn id="62" dur="1000" fill="hold"/>
                                        <p:tgtEl>
                                          <p:spTgt spid="31"/>
                                        </p:tgtEl>
                                        <p:attrNameLst>
                                          <p:attrName>fillcolor</p:attrName>
                                        </p:attrNameLst>
                                      </p:cBhvr>
                                      <p:to>
                                        <a:srgbClr val="FF0000"/>
                                      </p:to>
                                    </p:animClr>
                                    <p:set>
                                      <p:cBhvr>
                                        <p:cTn id="63" dur="1000" fill="hold"/>
                                        <p:tgtEl>
                                          <p:spTgt spid="31"/>
                                        </p:tgtEl>
                                        <p:attrNameLst>
                                          <p:attrName>fill.type</p:attrName>
                                        </p:attrNameLst>
                                      </p:cBhvr>
                                      <p:to>
                                        <p:strVal val="solid"/>
                                      </p:to>
                                    </p:set>
                                    <p:set>
                                      <p:cBhvr>
                                        <p:cTn id="64" dur="1000" fill="hold"/>
                                        <p:tgtEl>
                                          <p:spTgt spid="31"/>
                                        </p:tgtEl>
                                        <p:attrNameLst>
                                          <p:attrName>fill.on</p:attrName>
                                        </p:attrNameLst>
                                      </p:cBhvr>
                                      <p:to>
                                        <p:strVal val="true"/>
                                      </p:to>
                                    </p:set>
                                  </p:childTnLst>
                                </p:cTn>
                              </p:par>
                              <p:par>
                                <p:cTn id="65" presetID="1" presetClass="emph" presetSubtype="2" fill="hold" nodeType="withEffect">
                                  <p:stCondLst>
                                    <p:cond delay="0"/>
                                  </p:stCondLst>
                                  <p:childTnLst>
                                    <p:animClr clrSpc="rgb" dir="cw">
                                      <p:cBhvr>
                                        <p:cTn id="66" dur="1000" fill="hold"/>
                                        <p:tgtEl>
                                          <p:spTgt spid="33"/>
                                        </p:tgtEl>
                                        <p:attrNameLst>
                                          <p:attrName>fillcolor</p:attrName>
                                        </p:attrNameLst>
                                      </p:cBhvr>
                                      <p:to>
                                        <a:srgbClr val="33CC33"/>
                                      </p:to>
                                    </p:animClr>
                                    <p:set>
                                      <p:cBhvr>
                                        <p:cTn id="67" dur="1000" fill="hold"/>
                                        <p:tgtEl>
                                          <p:spTgt spid="33"/>
                                        </p:tgtEl>
                                        <p:attrNameLst>
                                          <p:attrName>fill.type</p:attrName>
                                        </p:attrNameLst>
                                      </p:cBhvr>
                                      <p:to>
                                        <p:strVal val="solid"/>
                                      </p:to>
                                    </p:set>
                                    <p:set>
                                      <p:cBhvr>
                                        <p:cTn id="68" dur="1000" fill="hold"/>
                                        <p:tgtEl>
                                          <p:spTgt spid="33"/>
                                        </p:tgtEl>
                                        <p:attrNameLst>
                                          <p:attrName>fill.on</p:attrName>
                                        </p:attrNameLst>
                                      </p:cBhvr>
                                      <p:to>
                                        <p:strVal val="true"/>
                                      </p:to>
                                    </p:set>
                                  </p:childTnLst>
                                </p:cTn>
                              </p:par>
                              <p:par>
                                <p:cTn id="69" presetID="10" presetClass="entr" presetSubtype="0" fill="hold" grpId="0" nodeType="withEffect">
                                  <p:stCondLst>
                                    <p:cond delay="0"/>
                                  </p:stCondLst>
                                  <p:childTnLst>
                                    <p:set>
                                      <p:cBhvr>
                                        <p:cTn id="70" dur="1" fill="hold">
                                          <p:stCondLst>
                                            <p:cond delay="0"/>
                                          </p:stCondLst>
                                        </p:cTn>
                                        <p:tgtEl>
                                          <p:spTgt spid="49"/>
                                        </p:tgtEl>
                                        <p:attrNameLst>
                                          <p:attrName>style.visibility</p:attrName>
                                        </p:attrNameLst>
                                      </p:cBhvr>
                                      <p:to>
                                        <p:strVal val="visible"/>
                                      </p:to>
                                    </p:set>
                                    <p:animEffect transition="in" filter="fade">
                                      <p:cBhvr>
                                        <p:cTn id="71" dur="500"/>
                                        <p:tgtEl>
                                          <p:spTgt spid="49"/>
                                        </p:tgtEl>
                                      </p:cBhvr>
                                    </p:animEffect>
                                  </p:childTnLst>
                                </p:cTn>
                              </p:par>
                            </p:childTnLst>
                          </p:cTn>
                        </p:par>
                        <p:par>
                          <p:cTn id="72" fill="hold">
                            <p:stCondLst>
                              <p:cond delay="1500"/>
                            </p:stCondLst>
                            <p:childTnLst>
                              <p:par>
                                <p:cTn id="73" presetID="10" presetClass="entr" presetSubtype="0" fill="hold" grpId="0" nodeType="afterEffect">
                                  <p:stCondLst>
                                    <p:cond delay="0"/>
                                  </p:stCondLst>
                                  <p:childTnLst>
                                    <p:set>
                                      <p:cBhvr>
                                        <p:cTn id="74" dur="1" fill="hold">
                                          <p:stCondLst>
                                            <p:cond delay="0"/>
                                          </p:stCondLst>
                                        </p:cTn>
                                        <p:tgtEl>
                                          <p:spTgt spid="51"/>
                                        </p:tgtEl>
                                        <p:attrNameLst>
                                          <p:attrName>style.visibility</p:attrName>
                                        </p:attrNameLst>
                                      </p:cBhvr>
                                      <p:to>
                                        <p:strVal val="visible"/>
                                      </p:to>
                                    </p:set>
                                    <p:animEffect transition="in" filter="fade">
                                      <p:cBhvr>
                                        <p:cTn id="75" dur="500"/>
                                        <p:tgtEl>
                                          <p:spTgt spid="51"/>
                                        </p:tgtEl>
                                      </p:cBhvr>
                                    </p:animEffect>
                                  </p:childTnLst>
                                </p:cTn>
                              </p:par>
                              <p:par>
                                <p:cTn id="76" presetID="26" presetClass="emph" presetSubtype="0" repeatCount="indefinite" fill="hold" grpId="1" nodeType="withEffect">
                                  <p:stCondLst>
                                    <p:cond delay="0"/>
                                  </p:stCondLst>
                                  <p:childTnLst>
                                    <p:animEffect transition="out" filter="fade">
                                      <p:cBhvr>
                                        <p:cTn id="77" dur="1500" tmFilter="0, 0; .2, .5; .8, .5; 1, 0"/>
                                        <p:tgtEl>
                                          <p:spTgt spid="51"/>
                                        </p:tgtEl>
                                      </p:cBhvr>
                                    </p:animEffect>
                                    <p:animScale>
                                      <p:cBhvr>
                                        <p:cTn id="78" dur="750" autoRev="1" fill="hold"/>
                                        <p:tgtEl>
                                          <p:spTgt spid="5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79" fill="hold" display="0">
                  <p:stCondLst>
                    <p:cond delay="indefinite"/>
                  </p:stCondLst>
                  <p:endCondLst>
                    <p:cond evt="onStopAudio" delay="0">
                      <p:tgtEl>
                        <p:sldTgt/>
                      </p:tgtEl>
                    </p:cond>
                  </p:endCondLst>
                </p:cTn>
                <p:tgtEl>
                  <p:spTgt spid="2"/>
                </p:tgtEl>
              </p:cMediaNode>
            </p:audio>
          </p:childTnLst>
        </p:cTn>
      </p:par>
    </p:tnLst>
    <p:bldLst>
      <p:bldP spid="32" grpId="0" animBg="1"/>
      <p:bldP spid="33" grpId="0" animBg="1"/>
      <p:bldP spid="30" grpId="0" animBg="1"/>
      <p:bldP spid="31" grpId="0" animBg="1"/>
      <p:bldP spid="49" grpId="0"/>
      <p:bldP spid="25" grpId="0"/>
      <p:bldP spid="25" grpId="1"/>
      <p:bldP spid="25" grpId="2"/>
      <p:bldP spid="51" grpId="0"/>
      <p:bldP spid="51" grpId="1"/>
      <p:bldP spid="52" grpId="0"/>
      <p:bldP spid="52" grpId="1"/>
      <p:bldP spid="52"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CE0E6-4170-EB37-1574-9B9675235554}"/>
            </a:ext>
          </a:extLst>
        </p:cNvPr>
        <p:cNvGrpSpPr/>
        <p:nvPr/>
      </p:nvGrpSpPr>
      <p:grpSpPr>
        <a:xfrm>
          <a:off x="0" y="0"/>
          <a:ext cx="0" cy="0"/>
          <a:chOff x="0" y="0"/>
          <a:chExt cx="0" cy="0"/>
        </a:xfrm>
      </p:grpSpPr>
      <p:sp>
        <p:nvSpPr>
          <p:cNvPr id="32" name="Pijl: vijfhoek 31">
            <a:extLst>
              <a:ext uri="{FF2B5EF4-FFF2-40B4-BE49-F238E27FC236}">
                <a16:creationId xmlns:a16="http://schemas.microsoft.com/office/drawing/2014/main" id="{B26524EF-11E0-C713-38EA-755F7C53D35D}"/>
              </a:ext>
            </a:extLst>
          </p:cNvPr>
          <p:cNvSpPr/>
          <p:nvPr/>
        </p:nvSpPr>
        <p:spPr>
          <a:xfrm>
            <a:off x="7404498" y="3908418"/>
            <a:ext cx="4001104" cy="708890"/>
          </a:xfrm>
          <a:prstGeom prst="homePlate">
            <a:avLst>
              <a:gd name="adj" fmla="val 36957"/>
            </a:avLst>
          </a:prstGeom>
          <a:solidFill>
            <a:schemeClr val="accent6">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a:t>Nigeria</a:t>
            </a:r>
          </a:p>
        </p:txBody>
      </p:sp>
      <p:sp>
        <p:nvSpPr>
          <p:cNvPr id="33" name="Pijl: vijfhoek 32">
            <a:extLst>
              <a:ext uri="{FF2B5EF4-FFF2-40B4-BE49-F238E27FC236}">
                <a16:creationId xmlns:a16="http://schemas.microsoft.com/office/drawing/2014/main" id="{D340639B-86DE-4991-E73B-903465C0F7AB}"/>
              </a:ext>
            </a:extLst>
          </p:cNvPr>
          <p:cNvSpPr/>
          <p:nvPr/>
        </p:nvSpPr>
        <p:spPr>
          <a:xfrm>
            <a:off x="7423067" y="5334426"/>
            <a:ext cx="4001104" cy="708890"/>
          </a:xfrm>
          <a:prstGeom prst="homePlate">
            <a:avLst>
              <a:gd name="adj" fmla="val 36957"/>
            </a:avLst>
          </a:prstGeom>
          <a:solidFill>
            <a:schemeClr val="accent6">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a:t>Cuba</a:t>
            </a:r>
          </a:p>
        </p:txBody>
      </p:sp>
      <p:pic>
        <p:nvPicPr>
          <p:cNvPr id="27" name="Afbeelding 26">
            <a:extLst>
              <a:ext uri="{FF2B5EF4-FFF2-40B4-BE49-F238E27FC236}">
                <a16:creationId xmlns:a16="http://schemas.microsoft.com/office/drawing/2014/main" id="{2B1368FE-8297-AB45-6213-58F46C728248}"/>
              </a:ext>
            </a:extLst>
          </p:cNvPr>
          <p:cNvPicPr>
            <a:picLocks noChangeAspect="1"/>
          </p:cNvPicPr>
          <p:nvPr/>
        </p:nvPicPr>
        <p:blipFill>
          <a:blip r:embed="rId3">
            <a:extLst>
              <a:ext uri="{28A0092B-C50C-407E-A947-70E740481C1C}">
                <a14:useLocalDpi xmlns:a14="http://schemas.microsoft.com/office/drawing/2010/main" val="0"/>
              </a:ext>
            </a:extLst>
          </a:blip>
          <a:srcRect l="219" r="219"/>
          <a:stretch/>
        </p:blipFill>
        <p:spPr>
          <a:xfrm>
            <a:off x="1" y="0"/>
            <a:ext cx="7216589" cy="6858000"/>
          </a:xfrm>
          <a:custGeom>
            <a:avLst/>
            <a:gdLst>
              <a:gd name="csX0" fmla="*/ 0 w 6097342"/>
              <a:gd name="csY0" fmla="*/ 0 h 6858000"/>
              <a:gd name="csX1" fmla="*/ 6097342 w 6097342"/>
              <a:gd name="csY1" fmla="*/ 0 h 6858000"/>
              <a:gd name="csX2" fmla="*/ 6097342 w 6097342"/>
              <a:gd name="csY2" fmla="*/ 6858000 h 6858000"/>
              <a:gd name="csX3" fmla="*/ 0 w 6097342"/>
              <a:gd name="csY3" fmla="*/ 6858000 h 6858000"/>
            </a:gdLst>
            <a:ahLst/>
            <a:cxnLst>
              <a:cxn ang="0">
                <a:pos x="csX0" y="csY0"/>
              </a:cxn>
              <a:cxn ang="0">
                <a:pos x="csX1" y="csY1"/>
              </a:cxn>
              <a:cxn ang="0">
                <a:pos x="csX2" y="csY2"/>
              </a:cxn>
              <a:cxn ang="0">
                <a:pos x="csX3" y="csY3"/>
              </a:cxn>
            </a:cxnLst>
            <a:rect l="l" t="t" r="r" b="b"/>
            <a:pathLst>
              <a:path w="6097342" h="6858000">
                <a:moveTo>
                  <a:pt x="0" y="0"/>
                </a:moveTo>
                <a:lnTo>
                  <a:pt x="6097342" y="0"/>
                </a:lnTo>
                <a:lnTo>
                  <a:pt x="6097342" y="6858000"/>
                </a:lnTo>
                <a:lnTo>
                  <a:pt x="0" y="6858000"/>
                </a:lnTo>
                <a:close/>
              </a:path>
            </a:pathLst>
          </a:custGeom>
        </p:spPr>
      </p:pic>
      <p:sp>
        <p:nvSpPr>
          <p:cNvPr id="30" name="Pijl: vijfhoek 29">
            <a:extLst>
              <a:ext uri="{FF2B5EF4-FFF2-40B4-BE49-F238E27FC236}">
                <a16:creationId xmlns:a16="http://schemas.microsoft.com/office/drawing/2014/main" id="{79B8DE4B-A6D0-0788-F304-6759602DFA93}"/>
              </a:ext>
            </a:extLst>
          </p:cNvPr>
          <p:cNvSpPr/>
          <p:nvPr/>
        </p:nvSpPr>
        <p:spPr>
          <a:xfrm>
            <a:off x="1129570" y="3908418"/>
            <a:ext cx="4001104" cy="708890"/>
          </a:xfrm>
          <a:prstGeom prst="homePlate">
            <a:avLst>
              <a:gd name="adj" fmla="val 36957"/>
            </a:avLst>
          </a:prstGeom>
          <a:solidFill>
            <a:schemeClr val="accent6">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a:t>Ghana</a:t>
            </a:r>
          </a:p>
        </p:txBody>
      </p:sp>
      <p:sp>
        <p:nvSpPr>
          <p:cNvPr id="31" name="Pijl: vijfhoek 30">
            <a:extLst>
              <a:ext uri="{FF2B5EF4-FFF2-40B4-BE49-F238E27FC236}">
                <a16:creationId xmlns:a16="http://schemas.microsoft.com/office/drawing/2014/main" id="{737199B1-3F9D-1F35-2B32-FD419FA6B07F}"/>
              </a:ext>
            </a:extLst>
          </p:cNvPr>
          <p:cNvSpPr/>
          <p:nvPr/>
        </p:nvSpPr>
        <p:spPr>
          <a:xfrm>
            <a:off x="1148139" y="5334426"/>
            <a:ext cx="4001104" cy="708890"/>
          </a:xfrm>
          <a:prstGeom prst="homePlate">
            <a:avLst>
              <a:gd name="adj" fmla="val 36957"/>
            </a:avLst>
          </a:prstGeom>
          <a:solidFill>
            <a:schemeClr val="accent6">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a:t>Togo</a:t>
            </a:r>
          </a:p>
        </p:txBody>
      </p:sp>
      <p:pic>
        <p:nvPicPr>
          <p:cNvPr id="21" name="Afbeelding 20">
            <a:extLst>
              <a:ext uri="{FF2B5EF4-FFF2-40B4-BE49-F238E27FC236}">
                <a16:creationId xmlns:a16="http://schemas.microsoft.com/office/drawing/2014/main" id="{639F00E4-5902-CE6B-4CDF-03102FDA8CAE}"/>
              </a:ext>
            </a:extLst>
          </p:cNvPr>
          <p:cNvPicPr>
            <a:picLocks noChangeAspect="1"/>
          </p:cNvPicPr>
          <p:nvPr/>
        </p:nvPicPr>
        <p:blipFill>
          <a:blip r:embed="rId4">
            <a:extLst>
              <a:ext uri="{28A0092B-C50C-407E-A947-70E740481C1C}">
                <a14:useLocalDpi xmlns:a14="http://schemas.microsoft.com/office/drawing/2010/main" val="0"/>
              </a:ext>
            </a:extLst>
          </a:blip>
          <a:srcRect r="92276"/>
          <a:stretch>
            <a:fillRect/>
          </a:stretch>
        </p:blipFill>
        <p:spPr>
          <a:xfrm>
            <a:off x="-1" y="25121"/>
            <a:ext cx="941662" cy="6832879"/>
          </a:xfrm>
          <a:prstGeom prst="rect">
            <a:avLst/>
          </a:prstGeom>
        </p:spPr>
      </p:pic>
      <p:grpSp>
        <p:nvGrpSpPr>
          <p:cNvPr id="50" name="Groep 49">
            <a:extLst>
              <a:ext uri="{FF2B5EF4-FFF2-40B4-BE49-F238E27FC236}">
                <a16:creationId xmlns:a16="http://schemas.microsoft.com/office/drawing/2014/main" id="{A52E2268-3505-5BB5-04AF-3BF7A8BD73F8}"/>
              </a:ext>
            </a:extLst>
          </p:cNvPr>
          <p:cNvGrpSpPr/>
          <p:nvPr/>
        </p:nvGrpSpPr>
        <p:grpSpPr>
          <a:xfrm>
            <a:off x="-1" y="-672647"/>
            <a:ext cx="12192000" cy="4192855"/>
            <a:chOff x="-1" y="-672647"/>
            <a:chExt cx="12192000" cy="4192855"/>
          </a:xfrm>
        </p:grpSpPr>
        <p:sp>
          <p:nvSpPr>
            <p:cNvPr id="46" name="Rechthoek 45">
              <a:extLst>
                <a:ext uri="{FF2B5EF4-FFF2-40B4-BE49-F238E27FC236}">
                  <a16:creationId xmlns:a16="http://schemas.microsoft.com/office/drawing/2014/main" id="{3EAEC5F1-AC9F-D6E6-C807-D5C2BE22DFF8}"/>
                </a:ext>
              </a:extLst>
            </p:cNvPr>
            <p:cNvSpPr/>
            <p:nvPr/>
          </p:nvSpPr>
          <p:spPr>
            <a:xfrm>
              <a:off x="-1" y="-672647"/>
              <a:ext cx="12192000" cy="4192855"/>
            </a:xfrm>
            <a:prstGeom prst="rect">
              <a:avLst/>
            </a:prstGeom>
            <a:solidFill>
              <a:schemeClr val="accent6">
                <a:lumMod val="20000"/>
                <a:lumOff val="8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7" name="Tekstvak 46">
              <a:extLst>
                <a:ext uri="{FF2B5EF4-FFF2-40B4-BE49-F238E27FC236}">
                  <a16:creationId xmlns:a16="http://schemas.microsoft.com/office/drawing/2014/main" id="{2D2C10D9-22B1-94CF-E8DE-50D9F5B14DDE}"/>
                </a:ext>
              </a:extLst>
            </p:cNvPr>
            <p:cNvSpPr txBox="1"/>
            <p:nvPr/>
          </p:nvSpPr>
          <p:spPr>
            <a:xfrm>
              <a:off x="355475" y="1864446"/>
              <a:ext cx="3849131" cy="646331"/>
            </a:xfrm>
            <a:prstGeom prst="rect">
              <a:avLst/>
            </a:prstGeom>
            <a:noFill/>
          </p:spPr>
          <p:txBody>
            <a:bodyPr wrap="none" rtlCol="0">
              <a:spAutoFit/>
            </a:bodyPr>
            <a:lstStyle/>
            <a:p>
              <a:r>
                <a:rPr lang="nl-NL" sz="3600" dirty="0">
                  <a:ln>
                    <a:solidFill>
                      <a:schemeClr val="bg1"/>
                    </a:solidFill>
                  </a:ln>
                  <a:solidFill>
                    <a:schemeClr val="bg1"/>
                  </a:solidFill>
                  <a:effectLst>
                    <a:outerShdw blurRad="50800" dist="38100" dir="2700000" algn="tl" rotWithShape="0">
                      <a:prstClr val="black">
                        <a:alpha val="40000"/>
                      </a:prstClr>
                    </a:outerShdw>
                  </a:effectLst>
                </a:rPr>
                <a:t>Algemene Kennis</a:t>
              </a:r>
              <a:endParaRPr lang="nl-NL" sz="2400" dirty="0">
                <a:ln>
                  <a:solidFill>
                    <a:schemeClr val="bg1"/>
                  </a:solidFill>
                </a:ln>
                <a:solidFill>
                  <a:schemeClr val="bg1"/>
                </a:solidFill>
                <a:effectLst>
                  <a:outerShdw blurRad="50800" dist="38100" dir="2700000" algn="tl" rotWithShape="0">
                    <a:prstClr val="black">
                      <a:alpha val="40000"/>
                    </a:prstClr>
                  </a:outerShdw>
                </a:effectLst>
              </a:endParaRPr>
            </a:p>
          </p:txBody>
        </p:sp>
        <p:sp>
          <p:nvSpPr>
            <p:cNvPr id="48" name="Tekstvak 47">
              <a:extLst>
                <a:ext uri="{FF2B5EF4-FFF2-40B4-BE49-F238E27FC236}">
                  <a16:creationId xmlns:a16="http://schemas.microsoft.com/office/drawing/2014/main" id="{F3D02614-67D4-C8D6-F8C3-BE7F21906794}"/>
                </a:ext>
              </a:extLst>
            </p:cNvPr>
            <p:cNvSpPr txBox="1"/>
            <p:nvPr/>
          </p:nvSpPr>
          <p:spPr>
            <a:xfrm>
              <a:off x="355475" y="2706302"/>
              <a:ext cx="4126451" cy="461665"/>
            </a:xfrm>
            <a:prstGeom prst="rect">
              <a:avLst/>
            </a:prstGeom>
            <a:noFill/>
            <a:ln>
              <a:noFill/>
            </a:ln>
            <a:effectLst/>
          </p:spPr>
          <p:txBody>
            <a:bodyPr wrap="none" rtlCol="0">
              <a:spAutoFit/>
            </a:bodyPr>
            <a:lstStyle/>
            <a:p>
              <a:r>
                <a:rPr lang="nl-NL" sz="2400" dirty="0">
                  <a:ln>
                    <a:solidFill>
                      <a:schemeClr val="bg1"/>
                    </a:solidFill>
                  </a:ln>
                  <a:solidFill>
                    <a:schemeClr val="bg1"/>
                  </a:solidFill>
                  <a:effectLst>
                    <a:outerShdw blurRad="50800" dist="38100" dir="2700000" algn="tl" rotWithShape="0">
                      <a:prstClr val="black">
                        <a:alpha val="40000"/>
                      </a:prstClr>
                    </a:outerShdw>
                  </a:effectLst>
                </a:rPr>
                <a:t>Van welk land is dit de vlag?</a:t>
              </a:r>
            </a:p>
          </p:txBody>
        </p:sp>
      </p:grpSp>
      <p:grpSp>
        <p:nvGrpSpPr>
          <p:cNvPr id="11" name="Groep 10">
            <a:extLst>
              <a:ext uri="{FF2B5EF4-FFF2-40B4-BE49-F238E27FC236}">
                <a16:creationId xmlns:a16="http://schemas.microsoft.com/office/drawing/2014/main" id="{5C0A2ACC-36AC-CDE9-E557-38C4DB868449}"/>
              </a:ext>
            </a:extLst>
          </p:cNvPr>
          <p:cNvGrpSpPr/>
          <p:nvPr/>
        </p:nvGrpSpPr>
        <p:grpSpPr>
          <a:xfrm>
            <a:off x="577424" y="3677076"/>
            <a:ext cx="894008" cy="1173162"/>
            <a:chOff x="4038600" y="2973457"/>
            <a:chExt cx="774700" cy="1041400"/>
          </a:xfrm>
        </p:grpSpPr>
        <p:sp>
          <p:nvSpPr>
            <p:cNvPr id="10" name="Rechthoek: afgeronde hoeken 9">
              <a:extLst>
                <a:ext uri="{FF2B5EF4-FFF2-40B4-BE49-F238E27FC236}">
                  <a16:creationId xmlns:a16="http://schemas.microsoft.com/office/drawing/2014/main" id="{C5BD1A2D-9970-8C65-F3F8-55B2477FA03F}"/>
                </a:ext>
              </a:extLst>
            </p:cNvPr>
            <p:cNvSpPr/>
            <p:nvPr/>
          </p:nvSpPr>
          <p:spPr>
            <a:xfrm>
              <a:off x="4038600" y="2973457"/>
              <a:ext cx="774700" cy="1041400"/>
            </a:xfrm>
            <a:prstGeom prst="roundRect">
              <a:avLst>
                <a:gd name="adj" fmla="val 50000"/>
              </a:avLst>
            </a:prstGeom>
            <a:solidFill>
              <a:schemeClr val="accent6"/>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3" name="Tekstvak 2">
              <a:extLst>
                <a:ext uri="{FF2B5EF4-FFF2-40B4-BE49-F238E27FC236}">
                  <a16:creationId xmlns:a16="http://schemas.microsoft.com/office/drawing/2014/main" id="{1D6C57F0-A6D9-F3D2-A680-0E3CD605D2B0}"/>
                </a:ext>
              </a:extLst>
            </p:cNvPr>
            <p:cNvSpPr txBox="1"/>
            <p:nvPr/>
          </p:nvSpPr>
          <p:spPr>
            <a:xfrm>
              <a:off x="4163698" y="2973457"/>
              <a:ext cx="524503" cy="1041400"/>
            </a:xfrm>
            <a:prstGeom prst="rect">
              <a:avLst/>
            </a:prstGeom>
            <a:noFill/>
          </p:spPr>
          <p:txBody>
            <a:bodyPr wrap="square" rtlCol="0" anchor="ctr" anchorCtr="1">
              <a:noAutofit/>
            </a:bodyPr>
            <a:lstStyle/>
            <a:p>
              <a:pPr algn="ctr"/>
              <a:r>
                <a:rPr lang="nl-NL" sz="6000" dirty="0">
                  <a:solidFill>
                    <a:schemeClr val="bg1"/>
                  </a:solidFill>
                </a:rPr>
                <a:t>A</a:t>
              </a:r>
            </a:p>
          </p:txBody>
        </p:sp>
      </p:grpSp>
      <p:grpSp>
        <p:nvGrpSpPr>
          <p:cNvPr id="12" name="Groep 11">
            <a:extLst>
              <a:ext uri="{FF2B5EF4-FFF2-40B4-BE49-F238E27FC236}">
                <a16:creationId xmlns:a16="http://schemas.microsoft.com/office/drawing/2014/main" id="{DDE6969C-F0B2-BCF6-60C5-1908B1B605B4}"/>
              </a:ext>
            </a:extLst>
          </p:cNvPr>
          <p:cNvGrpSpPr/>
          <p:nvPr/>
        </p:nvGrpSpPr>
        <p:grpSpPr>
          <a:xfrm>
            <a:off x="6673424" y="3677076"/>
            <a:ext cx="894008" cy="1173162"/>
            <a:chOff x="4038600" y="2973457"/>
            <a:chExt cx="774700" cy="1041400"/>
          </a:xfrm>
        </p:grpSpPr>
        <p:sp>
          <p:nvSpPr>
            <p:cNvPr id="13" name="Rechthoek: afgeronde hoeken 12">
              <a:extLst>
                <a:ext uri="{FF2B5EF4-FFF2-40B4-BE49-F238E27FC236}">
                  <a16:creationId xmlns:a16="http://schemas.microsoft.com/office/drawing/2014/main" id="{788E48D3-4B5E-CC1D-E936-E05A1EBF8BC9}"/>
                </a:ext>
              </a:extLst>
            </p:cNvPr>
            <p:cNvSpPr/>
            <p:nvPr/>
          </p:nvSpPr>
          <p:spPr>
            <a:xfrm>
              <a:off x="4038600" y="2973457"/>
              <a:ext cx="774700" cy="1041400"/>
            </a:xfrm>
            <a:prstGeom prst="roundRect">
              <a:avLst>
                <a:gd name="adj" fmla="val 50000"/>
              </a:avLst>
            </a:prstGeom>
            <a:solidFill>
              <a:schemeClr val="accent6"/>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4" name="Tekstvak 13">
              <a:extLst>
                <a:ext uri="{FF2B5EF4-FFF2-40B4-BE49-F238E27FC236}">
                  <a16:creationId xmlns:a16="http://schemas.microsoft.com/office/drawing/2014/main" id="{ABA9497F-C4D3-2C78-9442-B74C820AAF0C}"/>
                </a:ext>
              </a:extLst>
            </p:cNvPr>
            <p:cNvSpPr txBox="1"/>
            <p:nvPr/>
          </p:nvSpPr>
          <p:spPr>
            <a:xfrm>
              <a:off x="4163698" y="2973457"/>
              <a:ext cx="524503" cy="1041400"/>
            </a:xfrm>
            <a:prstGeom prst="rect">
              <a:avLst/>
            </a:prstGeom>
            <a:noFill/>
          </p:spPr>
          <p:txBody>
            <a:bodyPr wrap="square" rtlCol="0" anchor="ctr" anchorCtr="1">
              <a:noAutofit/>
            </a:bodyPr>
            <a:lstStyle/>
            <a:p>
              <a:pPr algn="ctr"/>
              <a:r>
                <a:rPr lang="nl-NL" sz="6000" dirty="0">
                  <a:solidFill>
                    <a:schemeClr val="bg1"/>
                  </a:solidFill>
                </a:rPr>
                <a:t>B</a:t>
              </a:r>
            </a:p>
          </p:txBody>
        </p:sp>
      </p:grpSp>
      <p:grpSp>
        <p:nvGrpSpPr>
          <p:cNvPr id="15" name="Groep 14">
            <a:extLst>
              <a:ext uri="{FF2B5EF4-FFF2-40B4-BE49-F238E27FC236}">
                <a16:creationId xmlns:a16="http://schemas.microsoft.com/office/drawing/2014/main" id="{081C34F5-1BFA-BAAD-DD99-1B8AB372523C}"/>
              </a:ext>
            </a:extLst>
          </p:cNvPr>
          <p:cNvGrpSpPr/>
          <p:nvPr/>
        </p:nvGrpSpPr>
        <p:grpSpPr>
          <a:xfrm>
            <a:off x="594651" y="5103084"/>
            <a:ext cx="894008" cy="1173162"/>
            <a:chOff x="4038600" y="2973457"/>
            <a:chExt cx="774700" cy="1041400"/>
          </a:xfrm>
        </p:grpSpPr>
        <p:sp>
          <p:nvSpPr>
            <p:cNvPr id="16" name="Rechthoek: afgeronde hoeken 15">
              <a:extLst>
                <a:ext uri="{FF2B5EF4-FFF2-40B4-BE49-F238E27FC236}">
                  <a16:creationId xmlns:a16="http://schemas.microsoft.com/office/drawing/2014/main" id="{A43AFE58-4B0D-A83E-65BC-74CFFB58BDAF}"/>
                </a:ext>
              </a:extLst>
            </p:cNvPr>
            <p:cNvSpPr/>
            <p:nvPr/>
          </p:nvSpPr>
          <p:spPr>
            <a:xfrm>
              <a:off x="4038600" y="2973457"/>
              <a:ext cx="774700" cy="1041400"/>
            </a:xfrm>
            <a:prstGeom prst="roundRect">
              <a:avLst>
                <a:gd name="adj" fmla="val 50000"/>
              </a:avLst>
            </a:prstGeom>
            <a:solidFill>
              <a:schemeClr val="accent6"/>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7" name="Tekstvak 16">
              <a:extLst>
                <a:ext uri="{FF2B5EF4-FFF2-40B4-BE49-F238E27FC236}">
                  <a16:creationId xmlns:a16="http://schemas.microsoft.com/office/drawing/2014/main" id="{B7F8B4B1-3755-ECA2-51AF-588CC50D1934}"/>
                </a:ext>
              </a:extLst>
            </p:cNvPr>
            <p:cNvSpPr txBox="1"/>
            <p:nvPr/>
          </p:nvSpPr>
          <p:spPr>
            <a:xfrm>
              <a:off x="4163698" y="2973457"/>
              <a:ext cx="524503" cy="1041400"/>
            </a:xfrm>
            <a:prstGeom prst="rect">
              <a:avLst/>
            </a:prstGeom>
            <a:noFill/>
          </p:spPr>
          <p:txBody>
            <a:bodyPr wrap="square" rtlCol="0" anchor="ctr" anchorCtr="1">
              <a:noAutofit/>
            </a:bodyPr>
            <a:lstStyle/>
            <a:p>
              <a:pPr algn="ctr"/>
              <a:r>
                <a:rPr lang="nl-NL" sz="6000" dirty="0">
                  <a:solidFill>
                    <a:schemeClr val="bg1"/>
                  </a:solidFill>
                </a:rPr>
                <a:t>C</a:t>
              </a:r>
            </a:p>
          </p:txBody>
        </p:sp>
      </p:grpSp>
      <p:grpSp>
        <p:nvGrpSpPr>
          <p:cNvPr id="18" name="Groep 17">
            <a:extLst>
              <a:ext uri="{FF2B5EF4-FFF2-40B4-BE49-F238E27FC236}">
                <a16:creationId xmlns:a16="http://schemas.microsoft.com/office/drawing/2014/main" id="{C98A10B3-E86B-80DA-4BD8-D5C30D174ADB}"/>
              </a:ext>
            </a:extLst>
          </p:cNvPr>
          <p:cNvGrpSpPr/>
          <p:nvPr/>
        </p:nvGrpSpPr>
        <p:grpSpPr>
          <a:xfrm>
            <a:off x="6691992" y="5103084"/>
            <a:ext cx="894008" cy="1173162"/>
            <a:chOff x="4038600" y="2973457"/>
            <a:chExt cx="774700" cy="1041400"/>
          </a:xfrm>
        </p:grpSpPr>
        <p:sp>
          <p:nvSpPr>
            <p:cNvPr id="19" name="Rechthoek: afgeronde hoeken 18">
              <a:extLst>
                <a:ext uri="{FF2B5EF4-FFF2-40B4-BE49-F238E27FC236}">
                  <a16:creationId xmlns:a16="http://schemas.microsoft.com/office/drawing/2014/main" id="{F22FA843-9CB5-DF9E-A273-1032E6655AC5}"/>
                </a:ext>
              </a:extLst>
            </p:cNvPr>
            <p:cNvSpPr/>
            <p:nvPr/>
          </p:nvSpPr>
          <p:spPr>
            <a:xfrm>
              <a:off x="4038600" y="2973457"/>
              <a:ext cx="774700" cy="1041400"/>
            </a:xfrm>
            <a:prstGeom prst="roundRect">
              <a:avLst>
                <a:gd name="adj" fmla="val 50000"/>
              </a:avLst>
            </a:prstGeom>
            <a:solidFill>
              <a:schemeClr val="accent6"/>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20" name="Tekstvak 19">
              <a:extLst>
                <a:ext uri="{FF2B5EF4-FFF2-40B4-BE49-F238E27FC236}">
                  <a16:creationId xmlns:a16="http://schemas.microsoft.com/office/drawing/2014/main" id="{EA644BF8-268A-6D9D-8247-0737FC0B8B53}"/>
                </a:ext>
              </a:extLst>
            </p:cNvPr>
            <p:cNvSpPr txBox="1"/>
            <p:nvPr/>
          </p:nvSpPr>
          <p:spPr>
            <a:xfrm>
              <a:off x="4163698" y="2973457"/>
              <a:ext cx="524503" cy="1041400"/>
            </a:xfrm>
            <a:prstGeom prst="rect">
              <a:avLst/>
            </a:prstGeom>
            <a:noFill/>
          </p:spPr>
          <p:txBody>
            <a:bodyPr wrap="square" rtlCol="0" anchor="ctr" anchorCtr="1">
              <a:noAutofit/>
            </a:bodyPr>
            <a:lstStyle/>
            <a:p>
              <a:pPr algn="ctr"/>
              <a:r>
                <a:rPr lang="nl-NL" sz="6000" dirty="0">
                  <a:solidFill>
                    <a:schemeClr val="bg1"/>
                  </a:solidFill>
                </a:rPr>
                <a:t>D</a:t>
              </a:r>
            </a:p>
          </p:txBody>
        </p:sp>
      </p:grpSp>
      <p:sp>
        <p:nvSpPr>
          <p:cNvPr id="34" name="Rechthoek 33">
            <a:extLst>
              <a:ext uri="{FF2B5EF4-FFF2-40B4-BE49-F238E27FC236}">
                <a16:creationId xmlns:a16="http://schemas.microsoft.com/office/drawing/2014/main" id="{990CFE9B-BA2D-438A-998C-E0389F4874F2}"/>
              </a:ext>
            </a:extLst>
          </p:cNvPr>
          <p:cNvSpPr/>
          <p:nvPr/>
        </p:nvSpPr>
        <p:spPr>
          <a:xfrm>
            <a:off x="-1047750" y="0"/>
            <a:ext cx="14287500" cy="1656412"/>
          </a:xfrm>
          <a:prstGeom prst="rect">
            <a:avLst/>
          </a:prstGeom>
          <a:solidFill>
            <a:schemeClr val="accent6">
              <a:lumMod val="60000"/>
              <a:lumOff val="40000"/>
              <a:alpha val="6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5" name="Gelijkbenige driehoek 44">
            <a:extLst>
              <a:ext uri="{FF2B5EF4-FFF2-40B4-BE49-F238E27FC236}">
                <a16:creationId xmlns:a16="http://schemas.microsoft.com/office/drawing/2014/main" id="{FEB0A96F-E4D4-0A2D-4E6B-DBFA41DFCD7F}"/>
              </a:ext>
            </a:extLst>
          </p:cNvPr>
          <p:cNvSpPr/>
          <p:nvPr/>
        </p:nvSpPr>
        <p:spPr>
          <a:xfrm rot="10800000">
            <a:off x="5688219" y="-543394"/>
            <a:ext cx="822620" cy="914400"/>
          </a:xfrm>
          <a:prstGeom prst="triangl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Tekstvak 48">
            <a:extLst>
              <a:ext uri="{FF2B5EF4-FFF2-40B4-BE49-F238E27FC236}">
                <a16:creationId xmlns:a16="http://schemas.microsoft.com/office/drawing/2014/main" id="{F2DE6B86-7BAF-03E0-487D-E8A979370185}"/>
              </a:ext>
            </a:extLst>
          </p:cNvPr>
          <p:cNvSpPr txBox="1"/>
          <p:nvPr/>
        </p:nvSpPr>
        <p:spPr>
          <a:xfrm>
            <a:off x="9570316" y="1772112"/>
            <a:ext cx="2472152" cy="830997"/>
          </a:xfrm>
          <a:prstGeom prst="rect">
            <a:avLst/>
          </a:prstGeom>
          <a:noFill/>
        </p:spPr>
        <p:txBody>
          <a:bodyPr wrap="none" rtlCol="0">
            <a:spAutoFit/>
          </a:bodyPr>
          <a:lstStyle/>
          <a:p>
            <a:pPr algn="r"/>
            <a:r>
              <a:rPr lang="nl-NL" sz="2400" dirty="0">
                <a:ln>
                  <a:solidFill>
                    <a:schemeClr val="bg1"/>
                  </a:solidFill>
                </a:ln>
                <a:solidFill>
                  <a:schemeClr val="bg1"/>
                </a:solidFill>
                <a:effectLst>
                  <a:outerShdw blurRad="50800" dist="38100" dir="2700000" algn="tl" rotWithShape="0">
                    <a:prstClr val="black">
                      <a:alpha val="40000"/>
                    </a:prstClr>
                  </a:outerShdw>
                </a:effectLst>
              </a:rPr>
              <a:t>Goed antwoord:</a:t>
            </a:r>
          </a:p>
          <a:p>
            <a:pPr algn="r"/>
            <a:r>
              <a:rPr lang="nl-NL" sz="2400" dirty="0">
                <a:ln>
                  <a:solidFill>
                    <a:schemeClr val="bg1"/>
                  </a:solidFill>
                </a:ln>
                <a:solidFill>
                  <a:schemeClr val="bg1"/>
                </a:solidFill>
                <a:effectLst>
                  <a:outerShdw blurRad="50800" dist="38100" dir="2700000" algn="tl" rotWithShape="0">
                    <a:prstClr val="black">
                      <a:alpha val="40000"/>
                    </a:prstClr>
                  </a:outerShdw>
                </a:effectLst>
              </a:rPr>
              <a:t>1 punt</a:t>
            </a:r>
          </a:p>
        </p:txBody>
      </p:sp>
      <p:sp>
        <p:nvSpPr>
          <p:cNvPr id="24" name="Graphic 22">
            <a:extLst>
              <a:ext uri="{FF2B5EF4-FFF2-40B4-BE49-F238E27FC236}">
                <a16:creationId xmlns:a16="http://schemas.microsoft.com/office/drawing/2014/main" id="{B86302B9-8163-C437-1FB2-2C91751C4442}"/>
              </a:ext>
            </a:extLst>
          </p:cNvPr>
          <p:cNvSpPr>
            <a:spLocks noChangeAspect="1"/>
          </p:cNvSpPr>
          <p:nvPr/>
        </p:nvSpPr>
        <p:spPr>
          <a:xfrm>
            <a:off x="4943804" y="4038210"/>
            <a:ext cx="1771414" cy="1553080"/>
          </a:xfrm>
          <a:custGeom>
            <a:avLst/>
            <a:gdLst>
              <a:gd name="csX0" fmla="*/ 993042 w 1562500"/>
              <a:gd name="csY0" fmla="*/ 12 h 1369915"/>
              <a:gd name="csX1" fmla="*/ 980207 w 1562500"/>
              <a:gd name="csY1" fmla="*/ 493 h 1369915"/>
              <a:gd name="csX2" fmla="*/ 929470 w 1562500"/>
              <a:gd name="csY2" fmla="*/ 14512 h 1369915"/>
              <a:gd name="csX3" fmla="*/ 865655 w 1562500"/>
              <a:gd name="csY3" fmla="*/ 93823 h 1369915"/>
              <a:gd name="csX4" fmla="*/ 860923 w 1562500"/>
              <a:gd name="csY4" fmla="*/ 102905 h 1369915"/>
              <a:gd name="csX5" fmla="*/ 842557 w 1562500"/>
              <a:gd name="csY5" fmla="*/ 107444 h 1369915"/>
              <a:gd name="csX6" fmla="*/ 707095 w 1562500"/>
              <a:gd name="csY6" fmla="*/ 109277 h 1369915"/>
              <a:gd name="csX7" fmla="*/ 643066 w 1562500"/>
              <a:gd name="csY7" fmla="*/ 109549 h 1369915"/>
              <a:gd name="csX8" fmla="*/ 552897 w 1562500"/>
              <a:gd name="csY8" fmla="*/ 111419 h 1369915"/>
              <a:gd name="csX9" fmla="*/ 550977 w 1562500"/>
              <a:gd name="csY9" fmla="*/ 112147 h 1369915"/>
              <a:gd name="csX10" fmla="*/ 550172 w 1562500"/>
              <a:gd name="csY10" fmla="*/ 113771 h 1369915"/>
              <a:gd name="csX11" fmla="*/ 550616 w 1562500"/>
              <a:gd name="csY11" fmla="*/ 116156 h 1369915"/>
              <a:gd name="csX12" fmla="*/ 557391 w 1562500"/>
              <a:gd name="csY12" fmla="*/ 127190 h 1369915"/>
              <a:gd name="csX13" fmla="*/ 672194 w 1562500"/>
              <a:gd name="csY13" fmla="*/ 297085 h 1369915"/>
              <a:gd name="csX14" fmla="*/ 697211 w 1562500"/>
              <a:gd name="csY14" fmla="*/ 333922 h 1369915"/>
              <a:gd name="csX15" fmla="*/ 754157 w 1562500"/>
              <a:gd name="csY15" fmla="*/ 413660 h 1369915"/>
              <a:gd name="csX16" fmla="*/ 759843 w 1562500"/>
              <a:gd name="csY16" fmla="*/ 419831 h 1369915"/>
              <a:gd name="csX17" fmla="*/ 770951 w 1562500"/>
              <a:gd name="csY17" fmla="*/ 438949 h 1369915"/>
              <a:gd name="csX18" fmla="*/ 771938 w 1562500"/>
              <a:gd name="csY18" fmla="*/ 492342 h 1369915"/>
              <a:gd name="csX19" fmla="*/ 770618 w 1562500"/>
              <a:gd name="csY19" fmla="*/ 545529 h 1369915"/>
              <a:gd name="csX20" fmla="*/ 765327 w 1562500"/>
              <a:gd name="csY20" fmla="*/ 563660 h 1369915"/>
              <a:gd name="csX21" fmla="*/ 686773 w 1562500"/>
              <a:gd name="csY21" fmla="*/ 610553 h 1369915"/>
              <a:gd name="csX22" fmla="*/ 667211 w 1562500"/>
              <a:gd name="csY22" fmla="*/ 614381 h 1369915"/>
              <a:gd name="csX23" fmla="*/ 660230 w 1562500"/>
              <a:gd name="csY23" fmla="*/ 616231 h 1369915"/>
              <a:gd name="csX24" fmla="*/ 656625 w 1562500"/>
              <a:gd name="csY24" fmla="*/ 617621 h 1369915"/>
              <a:gd name="csX25" fmla="*/ 649874 w 1562500"/>
              <a:gd name="csY25" fmla="*/ 627878 h 1369915"/>
              <a:gd name="csX26" fmla="*/ 655269 w 1562500"/>
              <a:gd name="csY26" fmla="*/ 637726 h 1369915"/>
              <a:gd name="csX27" fmla="*/ 656876 w 1562500"/>
              <a:gd name="csY27" fmla="*/ 638004 h 1369915"/>
              <a:gd name="csX28" fmla="*/ 659453 w 1562500"/>
              <a:gd name="csY28" fmla="*/ 638148 h 1369915"/>
              <a:gd name="csX29" fmla="*/ 668449 w 1562500"/>
              <a:gd name="csY29" fmla="*/ 638432 h 1369915"/>
              <a:gd name="csX30" fmla="*/ 699612 w 1562500"/>
              <a:gd name="csY30" fmla="*/ 638941 h 1369915"/>
              <a:gd name="csX31" fmla="*/ 798147 w 1562500"/>
              <a:gd name="csY31" fmla="*/ 639521 h 1369915"/>
              <a:gd name="csX32" fmla="*/ 917856 w 1562500"/>
              <a:gd name="csY32" fmla="*/ 639147 h 1369915"/>
              <a:gd name="csX33" fmla="*/ 934580 w 1562500"/>
              <a:gd name="csY33" fmla="*/ 637934 h 1369915"/>
              <a:gd name="csX34" fmla="*/ 942525 w 1562500"/>
              <a:gd name="csY34" fmla="*/ 630658 h 1369915"/>
              <a:gd name="csX35" fmla="*/ 940546 w 1562500"/>
              <a:gd name="csY35" fmla="*/ 623487 h 1369915"/>
              <a:gd name="csX36" fmla="*/ 932463 w 1562500"/>
              <a:gd name="csY36" fmla="*/ 616991 h 1369915"/>
              <a:gd name="csX37" fmla="*/ 905851 w 1562500"/>
              <a:gd name="csY37" fmla="*/ 611256 h 1369915"/>
              <a:gd name="csX38" fmla="*/ 876311 w 1562500"/>
              <a:gd name="csY38" fmla="*/ 605578 h 1369915"/>
              <a:gd name="csX39" fmla="*/ 823325 w 1562500"/>
              <a:gd name="csY39" fmla="*/ 563664 h 1369915"/>
              <a:gd name="csX40" fmla="*/ 818289 w 1562500"/>
              <a:gd name="csY40" fmla="*/ 545237 h 1369915"/>
              <a:gd name="csX41" fmla="*/ 816973 w 1562500"/>
              <a:gd name="csY41" fmla="*/ 490504 h 1369915"/>
              <a:gd name="csX42" fmla="*/ 817672 w 1562500"/>
              <a:gd name="csY42" fmla="*/ 435783 h 1369915"/>
              <a:gd name="csX43" fmla="*/ 826984 w 1562500"/>
              <a:gd name="csY43" fmla="*/ 418190 h 1369915"/>
              <a:gd name="csX44" fmla="*/ 946358 w 1562500"/>
              <a:gd name="csY44" fmla="*/ 247618 h 1369915"/>
              <a:gd name="csX45" fmla="*/ 996097 w 1562500"/>
              <a:gd name="csY45" fmla="*/ 172328 h 1369915"/>
              <a:gd name="csX46" fmla="*/ 1024654 w 1562500"/>
              <a:gd name="csY46" fmla="*/ 127988 h 1369915"/>
              <a:gd name="csX47" fmla="*/ 1026693 w 1562500"/>
              <a:gd name="csY47" fmla="*/ 124744 h 1369915"/>
              <a:gd name="csX48" fmla="*/ 1030936 w 1562500"/>
              <a:gd name="csY48" fmla="*/ 117385 h 1369915"/>
              <a:gd name="csX49" fmla="*/ 1031984 w 1562500"/>
              <a:gd name="csY49" fmla="*/ 115271 h 1369915"/>
              <a:gd name="csX50" fmla="*/ 1032251 w 1562500"/>
              <a:gd name="csY50" fmla="*/ 114490 h 1369915"/>
              <a:gd name="csX51" fmla="*/ 1032251 w 1562500"/>
              <a:gd name="csY51" fmla="*/ 114486 h 1369915"/>
              <a:gd name="csX52" fmla="*/ 1032251 w 1562500"/>
              <a:gd name="csY52" fmla="*/ 114482 h 1369915"/>
              <a:gd name="csX53" fmla="*/ 1032251 w 1562500"/>
              <a:gd name="csY53" fmla="*/ 114482 h 1369915"/>
              <a:gd name="csX54" fmla="*/ 1032251 w 1562500"/>
              <a:gd name="csY54" fmla="*/ 114486 h 1369915"/>
              <a:gd name="csX55" fmla="*/ 1032251 w 1562500"/>
              <a:gd name="csY55" fmla="*/ 114490 h 1369915"/>
              <a:gd name="csX56" fmla="*/ 1032251 w 1562500"/>
              <a:gd name="csY56" fmla="*/ 114490 h 1369915"/>
              <a:gd name="csX57" fmla="*/ 1031885 w 1562500"/>
              <a:gd name="csY57" fmla="*/ 112180 h 1369915"/>
              <a:gd name="csX58" fmla="*/ 1027926 w 1562500"/>
              <a:gd name="csY58" fmla="*/ 110905 h 1369915"/>
              <a:gd name="csX59" fmla="*/ 991060 w 1562500"/>
              <a:gd name="csY59" fmla="*/ 109758 h 1369915"/>
              <a:gd name="csX60" fmla="*/ 966808 w 1562500"/>
              <a:gd name="csY60" fmla="*/ 109187 h 1369915"/>
              <a:gd name="csX61" fmla="*/ 955436 w 1562500"/>
              <a:gd name="csY61" fmla="*/ 107189 h 1369915"/>
              <a:gd name="csX62" fmla="*/ 953672 w 1562500"/>
              <a:gd name="csY62" fmla="*/ 104405 h 1369915"/>
              <a:gd name="csX63" fmla="*/ 954980 w 1562500"/>
              <a:gd name="csY63" fmla="*/ 101050 h 1369915"/>
              <a:gd name="csX64" fmla="*/ 963215 w 1562500"/>
              <a:gd name="csY64" fmla="*/ 91977 h 1369915"/>
              <a:gd name="csX65" fmla="*/ 996849 w 1562500"/>
              <a:gd name="csY65" fmla="*/ 25703 h 1369915"/>
              <a:gd name="csX66" fmla="*/ 999299 w 1562500"/>
              <a:gd name="csY66" fmla="*/ 9616 h 1369915"/>
              <a:gd name="csX67" fmla="*/ 998444 w 1562500"/>
              <a:gd name="csY67" fmla="*/ 2141 h 1369915"/>
              <a:gd name="csX68" fmla="*/ 993071 w 1562500"/>
              <a:gd name="csY68" fmla="*/ 12 h 1369915"/>
              <a:gd name="csX69" fmla="*/ 791915 w 1562500"/>
              <a:gd name="csY69" fmla="*/ 138928 h 1369915"/>
              <a:gd name="csX70" fmla="*/ 860174 w 1562500"/>
              <a:gd name="csY70" fmla="*/ 152758 h 1369915"/>
              <a:gd name="csX71" fmla="*/ 897665 w 1562500"/>
              <a:gd name="csY71" fmla="*/ 191487 h 1369915"/>
              <a:gd name="csX72" fmla="*/ 903877 w 1562500"/>
              <a:gd name="csY72" fmla="*/ 223999 h 1369915"/>
              <a:gd name="csX73" fmla="*/ 898347 w 1562500"/>
              <a:gd name="csY73" fmla="*/ 256021 h 1369915"/>
              <a:gd name="csX74" fmla="*/ 850858 w 1562500"/>
              <a:gd name="csY74" fmla="*/ 314130 h 1369915"/>
              <a:gd name="csX75" fmla="*/ 811468 w 1562500"/>
              <a:gd name="csY75" fmla="*/ 371363 h 1369915"/>
              <a:gd name="csX76" fmla="*/ 802074 w 1562500"/>
              <a:gd name="csY76" fmla="*/ 388927 h 1369915"/>
              <a:gd name="csX77" fmla="*/ 792807 w 1562500"/>
              <a:gd name="csY77" fmla="*/ 393165 h 1369915"/>
              <a:gd name="csX78" fmla="*/ 781571 w 1562500"/>
              <a:gd name="csY78" fmla="*/ 389737 h 1369915"/>
              <a:gd name="csX79" fmla="*/ 767946 w 1562500"/>
              <a:gd name="csY79" fmla="*/ 371396 h 1369915"/>
              <a:gd name="csX80" fmla="*/ 768176 w 1562500"/>
              <a:gd name="csY80" fmla="*/ 343476 h 1369915"/>
              <a:gd name="csX81" fmla="*/ 805437 w 1562500"/>
              <a:gd name="csY81" fmla="*/ 288352 h 1369915"/>
              <a:gd name="csX82" fmla="*/ 829393 w 1562500"/>
              <a:gd name="csY82" fmla="*/ 255409 h 1369915"/>
              <a:gd name="csX83" fmla="*/ 834417 w 1562500"/>
              <a:gd name="csY83" fmla="*/ 229097 h 1369915"/>
              <a:gd name="csX84" fmla="*/ 828258 w 1562500"/>
              <a:gd name="csY84" fmla="*/ 202476 h 1369915"/>
              <a:gd name="csX85" fmla="*/ 813528 w 1562500"/>
              <a:gd name="csY85" fmla="*/ 188070 h 1369915"/>
              <a:gd name="csX86" fmla="*/ 790213 w 1562500"/>
              <a:gd name="csY86" fmla="*/ 184004 h 1369915"/>
              <a:gd name="csX87" fmla="*/ 765002 w 1562500"/>
              <a:gd name="csY87" fmla="*/ 188765 h 1369915"/>
              <a:gd name="csX88" fmla="*/ 741609 w 1562500"/>
              <a:gd name="csY88" fmla="*/ 221733 h 1369915"/>
              <a:gd name="csX89" fmla="*/ 731380 w 1562500"/>
              <a:gd name="csY89" fmla="*/ 248132 h 1369915"/>
              <a:gd name="csX90" fmla="*/ 709734 w 1562500"/>
              <a:gd name="csY90" fmla="*/ 256626 h 1369915"/>
              <a:gd name="csX91" fmla="*/ 685979 w 1562500"/>
              <a:gd name="csY91" fmla="*/ 239847 h 1369915"/>
              <a:gd name="csX92" fmla="*/ 692159 w 1562500"/>
              <a:gd name="csY92" fmla="*/ 195376 h 1369915"/>
              <a:gd name="csX93" fmla="*/ 725283 w 1562500"/>
              <a:gd name="csY93" fmla="*/ 156253 h 1369915"/>
              <a:gd name="csX94" fmla="*/ 791915 w 1562500"/>
              <a:gd name="csY94" fmla="*/ 138928 h 1369915"/>
              <a:gd name="csX95" fmla="*/ 858620 w 1562500"/>
              <a:gd name="csY95" fmla="*/ 706243 h 1369915"/>
              <a:gd name="csX96" fmla="*/ 774709 w 1562500"/>
              <a:gd name="csY96" fmla="*/ 737028 h 1369915"/>
              <a:gd name="csX97" fmla="*/ 739270 w 1562500"/>
              <a:gd name="csY97" fmla="*/ 835300 h 1369915"/>
              <a:gd name="csX98" fmla="*/ 769956 w 1562500"/>
              <a:gd name="csY98" fmla="*/ 907585 h 1369915"/>
              <a:gd name="csX99" fmla="*/ 795475 w 1562500"/>
              <a:gd name="csY99" fmla="*/ 926007 h 1369915"/>
              <a:gd name="csX100" fmla="*/ 795406 w 1562500"/>
              <a:gd name="csY100" fmla="*/ 925991 h 1369915"/>
              <a:gd name="csX101" fmla="*/ 837180 w 1562500"/>
              <a:gd name="csY101" fmla="*/ 938637 h 1369915"/>
              <a:gd name="csX102" fmla="*/ 844593 w 1562500"/>
              <a:gd name="csY102" fmla="*/ 940146 h 1369915"/>
              <a:gd name="csX103" fmla="*/ 849970 w 1562500"/>
              <a:gd name="csY103" fmla="*/ 946378 h 1369915"/>
              <a:gd name="csX104" fmla="*/ 866070 w 1562500"/>
              <a:gd name="csY104" fmla="*/ 964193 h 1369915"/>
              <a:gd name="csX105" fmla="*/ 937742 w 1562500"/>
              <a:gd name="csY105" fmla="*/ 998727 h 1369915"/>
              <a:gd name="csX106" fmla="*/ 974731 w 1562500"/>
              <a:gd name="csY106" fmla="*/ 999587 h 1369915"/>
              <a:gd name="csX107" fmla="*/ 988886 w 1562500"/>
              <a:gd name="csY107" fmla="*/ 996236 h 1369915"/>
              <a:gd name="csX108" fmla="*/ 996517 w 1562500"/>
              <a:gd name="csY108" fmla="*/ 991134 h 1369915"/>
              <a:gd name="csX109" fmla="*/ 1000780 w 1562500"/>
              <a:gd name="csY109" fmla="*/ 979104 h 1369915"/>
              <a:gd name="csX110" fmla="*/ 1001644 w 1562500"/>
              <a:gd name="csY110" fmla="*/ 974348 h 1369915"/>
              <a:gd name="csX111" fmla="*/ 1001381 w 1562500"/>
              <a:gd name="csY111" fmla="*/ 973459 h 1369915"/>
              <a:gd name="csX112" fmla="*/ 1000081 w 1562500"/>
              <a:gd name="csY112" fmla="*/ 972650 h 1369915"/>
              <a:gd name="csX113" fmla="*/ 971853 w 1562500"/>
              <a:gd name="csY113" fmla="*/ 968394 h 1369915"/>
              <a:gd name="csX114" fmla="*/ 908676 w 1562500"/>
              <a:gd name="csY114" fmla="*/ 944886 h 1369915"/>
              <a:gd name="csX115" fmla="*/ 899026 w 1562500"/>
              <a:gd name="csY115" fmla="*/ 937642 h 1369915"/>
              <a:gd name="csX116" fmla="*/ 898233 w 1562500"/>
              <a:gd name="csY116" fmla="*/ 936372 h 1369915"/>
              <a:gd name="csX117" fmla="*/ 898271 w 1562500"/>
              <a:gd name="csY117" fmla="*/ 934867 h 1369915"/>
              <a:gd name="csX118" fmla="*/ 900503 w 1562500"/>
              <a:gd name="csY118" fmla="*/ 933280 h 1369915"/>
              <a:gd name="csX119" fmla="*/ 908241 w 1562500"/>
              <a:gd name="csY119" fmla="*/ 929942 h 1369915"/>
              <a:gd name="csX120" fmla="*/ 921314 w 1562500"/>
              <a:gd name="csY120" fmla="*/ 923775 h 1369915"/>
              <a:gd name="csX121" fmla="*/ 977618 w 1562500"/>
              <a:gd name="csY121" fmla="*/ 858377 h 1369915"/>
              <a:gd name="csX122" fmla="*/ 949653 w 1562500"/>
              <a:gd name="csY122" fmla="*/ 740416 h 1369915"/>
              <a:gd name="csX123" fmla="*/ 858621 w 1562500"/>
              <a:gd name="csY123" fmla="*/ 706243 h 1369915"/>
              <a:gd name="csX124" fmla="*/ 53718 w 1562500"/>
              <a:gd name="csY124" fmla="*/ 711300 h 1369915"/>
              <a:gd name="csX125" fmla="*/ 8182 w 1562500"/>
              <a:gd name="csY125" fmla="*/ 711880 h 1369915"/>
              <a:gd name="csX126" fmla="*/ 1852 w 1562500"/>
              <a:gd name="csY126" fmla="*/ 714647 h 1369915"/>
              <a:gd name="csX127" fmla="*/ 1398 w 1562500"/>
              <a:gd name="csY127" fmla="*/ 721599 h 1369915"/>
              <a:gd name="csX128" fmla="*/ 7437 w 1562500"/>
              <a:gd name="csY128" fmla="*/ 724699 h 1369915"/>
              <a:gd name="csX129" fmla="*/ 18365 w 1562500"/>
              <a:gd name="csY129" fmla="*/ 730488 h 1369915"/>
              <a:gd name="csX130" fmla="*/ 21058 w 1562500"/>
              <a:gd name="csY130" fmla="*/ 735067 h 1369915"/>
              <a:gd name="csX131" fmla="*/ 22369 w 1562500"/>
              <a:gd name="csY131" fmla="*/ 746665 h 1369915"/>
              <a:gd name="csX132" fmla="*/ 22949 w 1562500"/>
              <a:gd name="csY132" fmla="*/ 822712 h 1369915"/>
              <a:gd name="csX133" fmla="*/ 22267 w 1562500"/>
              <a:gd name="csY133" fmla="*/ 899609 h 1369915"/>
              <a:gd name="csX134" fmla="*/ 20585 w 1562500"/>
              <a:gd name="csY134" fmla="*/ 910738 h 1369915"/>
              <a:gd name="csX135" fmla="*/ 17111 w 1562500"/>
              <a:gd name="csY135" fmla="*/ 915018 h 1369915"/>
              <a:gd name="csX136" fmla="*/ 6775 w 1562500"/>
              <a:gd name="csY136" fmla="*/ 920893 h 1369915"/>
              <a:gd name="csX137" fmla="*/ 3338 w 1562500"/>
              <a:gd name="csY137" fmla="*/ 922480 h 1369915"/>
              <a:gd name="csX138" fmla="*/ 1233 w 1562500"/>
              <a:gd name="csY138" fmla="*/ 924240 h 1369915"/>
              <a:gd name="csX139" fmla="*/ -91 w 1562500"/>
              <a:gd name="csY139" fmla="*/ 930814 h 1369915"/>
              <a:gd name="csX140" fmla="*/ 612 w 1562500"/>
              <a:gd name="csY140" fmla="*/ 933844 h 1369915"/>
              <a:gd name="csX141" fmla="*/ 1718 w 1562500"/>
              <a:gd name="csY141" fmla="*/ 935209 h 1369915"/>
              <a:gd name="csX142" fmla="*/ 1723 w 1562500"/>
              <a:gd name="csY142" fmla="*/ 935209 h 1369915"/>
              <a:gd name="csX143" fmla="*/ 1727 w 1562500"/>
              <a:gd name="csY143" fmla="*/ 935209 h 1369915"/>
              <a:gd name="csX144" fmla="*/ 2048 w 1562500"/>
              <a:gd name="csY144" fmla="*/ 935274 h 1369915"/>
              <a:gd name="csX145" fmla="*/ 3034 w 1562500"/>
              <a:gd name="csY145" fmla="*/ 935369 h 1369915"/>
              <a:gd name="csX146" fmla="*/ 6504 w 1562500"/>
              <a:gd name="csY146" fmla="*/ 935546 h 1369915"/>
              <a:gd name="csX147" fmla="*/ 18394 w 1562500"/>
              <a:gd name="csY147" fmla="*/ 935809 h 1369915"/>
              <a:gd name="csX148" fmla="*/ 55568 w 1562500"/>
              <a:gd name="csY148" fmla="*/ 935858 h 1369915"/>
              <a:gd name="csX149" fmla="*/ 100640 w 1562500"/>
              <a:gd name="csY149" fmla="*/ 934686 h 1369915"/>
              <a:gd name="csX150" fmla="*/ 105849 w 1562500"/>
              <a:gd name="csY150" fmla="*/ 932947 h 1369915"/>
              <a:gd name="csX151" fmla="*/ 106758 w 1562500"/>
              <a:gd name="csY151" fmla="*/ 929625 h 1369915"/>
              <a:gd name="csX152" fmla="*/ 106873 w 1562500"/>
              <a:gd name="csY152" fmla="*/ 926048 h 1369915"/>
              <a:gd name="csX153" fmla="*/ 106170 w 1562500"/>
              <a:gd name="csY153" fmla="*/ 924091 h 1369915"/>
              <a:gd name="csX154" fmla="*/ 99440 w 1562500"/>
              <a:gd name="csY154" fmla="*/ 920445 h 1369915"/>
              <a:gd name="csX155" fmla="*/ 91110 w 1562500"/>
              <a:gd name="csY155" fmla="*/ 915795 h 1369915"/>
              <a:gd name="csX156" fmla="*/ 86353 w 1562500"/>
              <a:gd name="csY156" fmla="*/ 907683 h 1369915"/>
              <a:gd name="csX157" fmla="*/ 83994 w 1562500"/>
              <a:gd name="csY157" fmla="*/ 868347 h 1369915"/>
              <a:gd name="csX158" fmla="*/ 84458 w 1562500"/>
              <a:gd name="csY158" fmla="*/ 842853 h 1369915"/>
              <a:gd name="csX159" fmla="*/ 84964 w 1562500"/>
              <a:gd name="csY159" fmla="*/ 834901 h 1369915"/>
              <a:gd name="csX160" fmla="*/ 85276 w 1562500"/>
              <a:gd name="csY160" fmla="*/ 832591 h 1369915"/>
              <a:gd name="csX161" fmla="*/ 85474 w 1562500"/>
              <a:gd name="csY161" fmla="*/ 831822 h 1369915"/>
              <a:gd name="csX162" fmla="*/ 86222 w 1562500"/>
              <a:gd name="csY162" fmla="*/ 830959 h 1369915"/>
              <a:gd name="csX163" fmla="*/ 86871 w 1562500"/>
              <a:gd name="csY163" fmla="*/ 830823 h 1369915"/>
              <a:gd name="csX164" fmla="*/ 87669 w 1562500"/>
              <a:gd name="csY164" fmla="*/ 830765 h 1369915"/>
              <a:gd name="csX165" fmla="*/ 90247 w 1562500"/>
              <a:gd name="csY165" fmla="*/ 830679 h 1369915"/>
              <a:gd name="csX166" fmla="*/ 99024 w 1562500"/>
              <a:gd name="csY166" fmla="*/ 830601 h 1369915"/>
              <a:gd name="csX167" fmla="*/ 126636 w 1562500"/>
              <a:gd name="csY167" fmla="*/ 830848 h 1369915"/>
              <a:gd name="csX168" fmla="*/ 148956 w 1562500"/>
              <a:gd name="csY168" fmla="*/ 831797 h 1369915"/>
              <a:gd name="csX169" fmla="*/ 160973 w 1562500"/>
              <a:gd name="csY169" fmla="*/ 836361 h 1369915"/>
              <a:gd name="csX170" fmla="*/ 165479 w 1562500"/>
              <a:gd name="csY170" fmla="*/ 848140 h 1369915"/>
              <a:gd name="csX171" fmla="*/ 166087 w 1562500"/>
              <a:gd name="csY171" fmla="*/ 869847 h 1369915"/>
              <a:gd name="csX172" fmla="*/ 164036 w 1562500"/>
              <a:gd name="csY172" fmla="*/ 908567 h 1369915"/>
              <a:gd name="csX173" fmla="*/ 159579 w 1562500"/>
              <a:gd name="csY173" fmla="*/ 915906 h 1369915"/>
              <a:gd name="csX174" fmla="*/ 151677 w 1562500"/>
              <a:gd name="csY174" fmla="*/ 919639 h 1369915"/>
              <a:gd name="csX175" fmla="*/ 146000 w 1562500"/>
              <a:gd name="csY175" fmla="*/ 922579 h 1369915"/>
              <a:gd name="csX176" fmla="*/ 145038 w 1562500"/>
              <a:gd name="csY176" fmla="*/ 929366 h 1369915"/>
              <a:gd name="csX177" fmla="*/ 145650 w 1562500"/>
              <a:gd name="csY177" fmla="*/ 933556 h 1369915"/>
              <a:gd name="csX178" fmla="*/ 150522 w 1562500"/>
              <a:gd name="csY178" fmla="*/ 935513 h 1369915"/>
              <a:gd name="csX179" fmla="*/ 195019 w 1562500"/>
              <a:gd name="csY179" fmla="*/ 936043 h 1369915"/>
              <a:gd name="csX180" fmla="*/ 239609 w 1562500"/>
              <a:gd name="csY180" fmla="*/ 934620 h 1369915"/>
              <a:gd name="csX181" fmla="*/ 244736 w 1562500"/>
              <a:gd name="csY181" fmla="*/ 932692 h 1369915"/>
              <a:gd name="csX182" fmla="*/ 245657 w 1562500"/>
              <a:gd name="csY182" fmla="*/ 928914 h 1369915"/>
              <a:gd name="csX183" fmla="*/ 245817 w 1562500"/>
              <a:gd name="csY183" fmla="*/ 924827 h 1369915"/>
              <a:gd name="csX184" fmla="*/ 245196 w 1562500"/>
              <a:gd name="csY184" fmla="*/ 922838 h 1369915"/>
              <a:gd name="csX185" fmla="*/ 238544 w 1562500"/>
              <a:gd name="csY185" fmla="*/ 919939 h 1369915"/>
              <a:gd name="csX186" fmla="*/ 231498 w 1562500"/>
              <a:gd name="csY186" fmla="*/ 916646 h 1369915"/>
              <a:gd name="csX187" fmla="*/ 226778 w 1562500"/>
              <a:gd name="csY187" fmla="*/ 912247 h 1369915"/>
              <a:gd name="csX188" fmla="*/ 225372 w 1562500"/>
              <a:gd name="csY188" fmla="*/ 905377 h 1369915"/>
              <a:gd name="csX189" fmla="*/ 224545 w 1562500"/>
              <a:gd name="csY189" fmla="*/ 889676 h 1369915"/>
              <a:gd name="csX190" fmla="*/ 223974 w 1562500"/>
              <a:gd name="csY190" fmla="*/ 821100 h 1369915"/>
              <a:gd name="csX191" fmla="*/ 224615 w 1562500"/>
              <a:gd name="csY191" fmla="*/ 745304 h 1369915"/>
              <a:gd name="csX192" fmla="*/ 226206 w 1562500"/>
              <a:gd name="csY192" fmla="*/ 734356 h 1369915"/>
              <a:gd name="csX193" fmla="*/ 229495 w 1562500"/>
              <a:gd name="csY193" fmla="*/ 730162 h 1369915"/>
              <a:gd name="csX194" fmla="*/ 241003 w 1562500"/>
              <a:gd name="csY194" fmla="*/ 724608 h 1369915"/>
              <a:gd name="csX195" fmla="*/ 245221 w 1562500"/>
              <a:gd name="csY195" fmla="*/ 722791 h 1369915"/>
              <a:gd name="csX196" fmla="*/ 246076 w 1562500"/>
              <a:gd name="csY196" fmla="*/ 717352 h 1369915"/>
              <a:gd name="csX197" fmla="*/ 245505 w 1562500"/>
              <a:gd name="csY197" fmla="*/ 713906 h 1369915"/>
              <a:gd name="csX198" fmla="*/ 240538 w 1562500"/>
              <a:gd name="csY198" fmla="*/ 712176 h 1369915"/>
              <a:gd name="csX199" fmla="*/ 195557 w 1562500"/>
              <a:gd name="csY199" fmla="*/ 711300 h 1369915"/>
              <a:gd name="csX200" fmla="*/ 150579 w 1562500"/>
              <a:gd name="csY200" fmla="*/ 712209 h 1369915"/>
              <a:gd name="csX201" fmla="*/ 145621 w 1562500"/>
              <a:gd name="csY201" fmla="*/ 714001 h 1369915"/>
              <a:gd name="csX202" fmla="*/ 145037 w 1562500"/>
              <a:gd name="csY202" fmla="*/ 717615 h 1369915"/>
              <a:gd name="csX203" fmla="*/ 145744 w 1562500"/>
              <a:gd name="csY203" fmla="*/ 723112 h 1369915"/>
              <a:gd name="csX204" fmla="*/ 146772 w 1562500"/>
              <a:gd name="csY204" fmla="*/ 723724 h 1369915"/>
              <a:gd name="csX205" fmla="*/ 149342 w 1562500"/>
              <a:gd name="csY205" fmla="*/ 723930 h 1369915"/>
              <a:gd name="csX206" fmla="*/ 160664 w 1562500"/>
              <a:gd name="csY206" fmla="*/ 729455 h 1369915"/>
              <a:gd name="csX207" fmla="*/ 165446 w 1562500"/>
              <a:gd name="csY207" fmla="*/ 739117 h 1369915"/>
              <a:gd name="csX208" fmla="*/ 165610 w 1562500"/>
              <a:gd name="csY208" fmla="*/ 770737 h 1369915"/>
              <a:gd name="csX209" fmla="*/ 164726 w 1562500"/>
              <a:gd name="csY209" fmla="*/ 791269 h 1369915"/>
              <a:gd name="csX210" fmla="*/ 160463 w 1562500"/>
              <a:gd name="csY210" fmla="*/ 802422 h 1369915"/>
              <a:gd name="csX211" fmla="*/ 149473 w 1562500"/>
              <a:gd name="csY211" fmla="*/ 806768 h 1369915"/>
              <a:gd name="csX212" fmla="*/ 129266 w 1562500"/>
              <a:gd name="csY212" fmla="*/ 807677 h 1369915"/>
              <a:gd name="csX213" fmla="*/ 103312 w 1562500"/>
              <a:gd name="csY213" fmla="*/ 807759 h 1369915"/>
              <a:gd name="csX214" fmla="*/ 94312 w 1562500"/>
              <a:gd name="csY214" fmla="*/ 807516 h 1369915"/>
              <a:gd name="csX215" fmla="*/ 89531 w 1562500"/>
              <a:gd name="csY215" fmla="*/ 807081 h 1369915"/>
              <a:gd name="csX216" fmla="*/ 86295 w 1562500"/>
              <a:gd name="csY216" fmla="*/ 805506 h 1369915"/>
              <a:gd name="csX217" fmla="*/ 84622 w 1562500"/>
              <a:gd name="csY217" fmla="*/ 800811 h 1369915"/>
              <a:gd name="csX218" fmla="*/ 83993 w 1562500"/>
              <a:gd name="csY218" fmla="*/ 771424 h 1369915"/>
              <a:gd name="csX219" fmla="*/ 84392 w 1562500"/>
              <a:gd name="csY219" fmla="*/ 746711 h 1369915"/>
              <a:gd name="csX220" fmla="*/ 84823 w 1562500"/>
              <a:gd name="csY220" fmla="*/ 738352 h 1369915"/>
              <a:gd name="csX221" fmla="*/ 85087 w 1562500"/>
              <a:gd name="csY221" fmla="*/ 735680 h 1369915"/>
              <a:gd name="csX222" fmla="*/ 85420 w 1562500"/>
              <a:gd name="csY222" fmla="*/ 734044 h 1369915"/>
              <a:gd name="csX223" fmla="*/ 89445 w 1562500"/>
              <a:gd name="csY223" fmla="*/ 729912 h 1369915"/>
              <a:gd name="csX224" fmla="*/ 96512 w 1562500"/>
              <a:gd name="csY224" fmla="*/ 725990 h 1369915"/>
              <a:gd name="csX225" fmla="*/ 103702 w 1562500"/>
              <a:gd name="csY225" fmla="*/ 721895 h 1369915"/>
              <a:gd name="csX226" fmla="*/ 105043 w 1562500"/>
              <a:gd name="csY226" fmla="*/ 716637 h 1369915"/>
              <a:gd name="csX227" fmla="*/ 104500 w 1562500"/>
              <a:gd name="csY227" fmla="*/ 713652 h 1369915"/>
              <a:gd name="csX228" fmla="*/ 99419 w 1562500"/>
              <a:gd name="csY228" fmla="*/ 712090 h 1369915"/>
              <a:gd name="csX229" fmla="*/ 53718 w 1562500"/>
              <a:gd name="csY229" fmla="*/ 711300 h 1369915"/>
              <a:gd name="csX230" fmla="*/ 347864 w 1562500"/>
              <a:gd name="csY230" fmla="*/ 711300 h 1369915"/>
              <a:gd name="csX231" fmla="*/ 276389 w 1562500"/>
              <a:gd name="csY231" fmla="*/ 712196 h 1369915"/>
              <a:gd name="csX232" fmla="*/ 268006 w 1562500"/>
              <a:gd name="csY232" fmla="*/ 714108 h 1369915"/>
              <a:gd name="csX233" fmla="*/ 267258 w 1562500"/>
              <a:gd name="csY233" fmla="*/ 715309 h 1369915"/>
              <a:gd name="csX234" fmla="*/ 267128 w 1562500"/>
              <a:gd name="csY234" fmla="*/ 717446 h 1369915"/>
              <a:gd name="csX235" fmla="*/ 267999 w 1562500"/>
              <a:gd name="csY235" fmla="*/ 723009 h 1369915"/>
              <a:gd name="csX236" fmla="*/ 272398 w 1562500"/>
              <a:gd name="csY236" fmla="*/ 724958 h 1369915"/>
              <a:gd name="csX237" fmla="*/ 282952 w 1562500"/>
              <a:gd name="csY237" fmla="*/ 730927 h 1369915"/>
              <a:gd name="csX238" fmla="*/ 285353 w 1562500"/>
              <a:gd name="csY238" fmla="*/ 735844 h 1369915"/>
              <a:gd name="csX239" fmla="*/ 286627 w 1562500"/>
              <a:gd name="csY239" fmla="*/ 747697 h 1369915"/>
              <a:gd name="csX240" fmla="*/ 287721 w 1562500"/>
              <a:gd name="csY240" fmla="*/ 818765 h 1369915"/>
              <a:gd name="csX241" fmla="*/ 286504 w 1562500"/>
              <a:gd name="csY241" fmla="*/ 902244 h 1369915"/>
              <a:gd name="csX242" fmla="*/ 282261 w 1562500"/>
              <a:gd name="csY242" fmla="*/ 914948 h 1369915"/>
              <a:gd name="csX243" fmla="*/ 273977 w 1562500"/>
              <a:gd name="csY243" fmla="*/ 919573 h 1369915"/>
              <a:gd name="csX244" fmla="*/ 268192 w 1562500"/>
              <a:gd name="csY244" fmla="*/ 922480 h 1369915"/>
              <a:gd name="csX245" fmla="*/ 267128 w 1562500"/>
              <a:gd name="csY245" fmla="*/ 927923 h 1369915"/>
              <a:gd name="csX246" fmla="*/ 267526 w 1562500"/>
              <a:gd name="csY246" fmla="*/ 933001 h 1369915"/>
              <a:gd name="csX247" fmla="*/ 267933 w 1562500"/>
              <a:gd name="csY247" fmla="*/ 934769 h 1369915"/>
              <a:gd name="csX248" fmla="*/ 268159 w 1562500"/>
              <a:gd name="csY248" fmla="*/ 935291 h 1369915"/>
              <a:gd name="csX249" fmla="*/ 268290 w 1562500"/>
              <a:gd name="csY249" fmla="*/ 935315 h 1369915"/>
              <a:gd name="csX250" fmla="*/ 269782 w 1562500"/>
              <a:gd name="csY250" fmla="*/ 935468 h 1369915"/>
              <a:gd name="csX251" fmla="*/ 275361 w 1562500"/>
              <a:gd name="csY251" fmla="*/ 935751 h 1369915"/>
              <a:gd name="csX252" fmla="*/ 293435 w 1562500"/>
              <a:gd name="csY252" fmla="*/ 936146 h 1369915"/>
              <a:gd name="csX253" fmla="*/ 413447 w 1562500"/>
              <a:gd name="csY253" fmla="*/ 936006 h 1369915"/>
              <a:gd name="csX254" fmla="*/ 431746 w 1562500"/>
              <a:gd name="csY254" fmla="*/ 935562 h 1369915"/>
              <a:gd name="csX255" fmla="*/ 437473 w 1562500"/>
              <a:gd name="csY255" fmla="*/ 935266 h 1369915"/>
              <a:gd name="csX256" fmla="*/ 439056 w 1562500"/>
              <a:gd name="csY256" fmla="*/ 935106 h 1369915"/>
              <a:gd name="csX257" fmla="*/ 439311 w 1562500"/>
              <a:gd name="csY257" fmla="*/ 935065 h 1369915"/>
              <a:gd name="csX258" fmla="*/ 439492 w 1562500"/>
              <a:gd name="csY258" fmla="*/ 934723 h 1369915"/>
              <a:gd name="csX259" fmla="*/ 440096 w 1562500"/>
              <a:gd name="csY259" fmla="*/ 933001 h 1369915"/>
              <a:gd name="csX260" fmla="*/ 441679 w 1562500"/>
              <a:gd name="csY260" fmla="*/ 926924 h 1369915"/>
              <a:gd name="csX261" fmla="*/ 445470 w 1562500"/>
              <a:gd name="csY261" fmla="*/ 908276 h 1369915"/>
              <a:gd name="csX262" fmla="*/ 450263 w 1562500"/>
              <a:gd name="csY262" fmla="*/ 873794 h 1369915"/>
              <a:gd name="csX263" fmla="*/ 450087 w 1562500"/>
              <a:gd name="csY263" fmla="*/ 870703 h 1369915"/>
              <a:gd name="csX264" fmla="*/ 449478 w 1562500"/>
              <a:gd name="csY264" fmla="*/ 869716 h 1369915"/>
              <a:gd name="csX265" fmla="*/ 441675 w 1562500"/>
              <a:gd name="csY265" fmla="*/ 869580 h 1369915"/>
              <a:gd name="csX266" fmla="*/ 436121 w 1562500"/>
              <a:gd name="csY266" fmla="*/ 870135 h 1369915"/>
              <a:gd name="csX267" fmla="*/ 433181 w 1562500"/>
              <a:gd name="csY267" fmla="*/ 871480 h 1369915"/>
              <a:gd name="csX268" fmla="*/ 427742 w 1562500"/>
              <a:gd name="csY268" fmla="*/ 882428 h 1369915"/>
              <a:gd name="csX269" fmla="*/ 409204 w 1562500"/>
              <a:gd name="csY269" fmla="*/ 907059 h 1369915"/>
              <a:gd name="csX270" fmla="*/ 374225 w 1562500"/>
              <a:gd name="csY270" fmla="*/ 913727 h 1369915"/>
              <a:gd name="csX271" fmla="*/ 355116 w 1562500"/>
              <a:gd name="csY271" fmla="*/ 912313 h 1369915"/>
              <a:gd name="csX272" fmla="*/ 347860 w 1562500"/>
              <a:gd name="csY272" fmla="*/ 905727 h 1369915"/>
              <a:gd name="csX273" fmla="*/ 347120 w 1562500"/>
              <a:gd name="csY273" fmla="*/ 900970 h 1369915"/>
              <a:gd name="csX274" fmla="*/ 346614 w 1562500"/>
              <a:gd name="csY274" fmla="*/ 892636 h 1369915"/>
              <a:gd name="csX275" fmla="*/ 346154 w 1562500"/>
              <a:gd name="csY275" fmla="*/ 869741 h 1369915"/>
              <a:gd name="csX276" fmla="*/ 346458 w 1562500"/>
              <a:gd name="csY276" fmla="*/ 846911 h 1369915"/>
              <a:gd name="csX277" fmla="*/ 346910 w 1562500"/>
              <a:gd name="csY277" fmla="*/ 838659 h 1369915"/>
              <a:gd name="csX278" fmla="*/ 347626 w 1562500"/>
              <a:gd name="csY278" fmla="*/ 834001 h 1369915"/>
              <a:gd name="csX279" fmla="*/ 349270 w 1562500"/>
              <a:gd name="csY279" fmla="*/ 831407 h 1369915"/>
              <a:gd name="csX280" fmla="*/ 352658 w 1562500"/>
              <a:gd name="csY280" fmla="*/ 830050 h 1369915"/>
              <a:gd name="csX281" fmla="*/ 368556 w 1562500"/>
              <a:gd name="csY281" fmla="*/ 830029 h 1369915"/>
              <a:gd name="csX282" fmla="*/ 385026 w 1562500"/>
              <a:gd name="csY282" fmla="*/ 831588 h 1369915"/>
              <a:gd name="csX283" fmla="*/ 392451 w 1562500"/>
              <a:gd name="csY283" fmla="*/ 836677 h 1369915"/>
              <a:gd name="csX284" fmla="*/ 398811 w 1562500"/>
              <a:gd name="csY284" fmla="*/ 850043 h 1369915"/>
              <a:gd name="csX285" fmla="*/ 399736 w 1562500"/>
              <a:gd name="csY285" fmla="*/ 854019 h 1369915"/>
              <a:gd name="csX286" fmla="*/ 400850 w 1562500"/>
              <a:gd name="csY286" fmla="*/ 855704 h 1369915"/>
              <a:gd name="csX287" fmla="*/ 408394 w 1562500"/>
              <a:gd name="csY287" fmla="*/ 856543 h 1369915"/>
              <a:gd name="csX288" fmla="*/ 413307 w 1562500"/>
              <a:gd name="csY288" fmla="*/ 856058 h 1369915"/>
              <a:gd name="csX289" fmla="*/ 415458 w 1562500"/>
              <a:gd name="csY289" fmla="*/ 852736 h 1369915"/>
              <a:gd name="csX290" fmla="*/ 416580 w 1562500"/>
              <a:gd name="csY290" fmla="*/ 820758 h 1369915"/>
              <a:gd name="csX291" fmla="*/ 416004 w 1562500"/>
              <a:gd name="csY291" fmla="*/ 789813 h 1369915"/>
              <a:gd name="csX292" fmla="*/ 415038 w 1562500"/>
              <a:gd name="csY292" fmla="*/ 785418 h 1369915"/>
              <a:gd name="csX293" fmla="*/ 413907 w 1562500"/>
              <a:gd name="csY293" fmla="*/ 784826 h 1369915"/>
              <a:gd name="csX294" fmla="*/ 404657 w 1562500"/>
              <a:gd name="csY294" fmla="*/ 783946 h 1369915"/>
              <a:gd name="csX295" fmla="*/ 401964 w 1562500"/>
              <a:gd name="csY295" fmla="*/ 783852 h 1369915"/>
              <a:gd name="csX296" fmla="*/ 400513 w 1562500"/>
              <a:gd name="csY296" fmla="*/ 784629 h 1369915"/>
              <a:gd name="csX297" fmla="*/ 397384 w 1562500"/>
              <a:gd name="csY297" fmla="*/ 792296 h 1369915"/>
              <a:gd name="csX298" fmla="*/ 393421 w 1562500"/>
              <a:gd name="csY298" fmla="*/ 801148 h 1369915"/>
              <a:gd name="csX299" fmla="*/ 386399 w 1562500"/>
              <a:gd name="csY299" fmla="*/ 805321 h 1369915"/>
              <a:gd name="csX300" fmla="*/ 363524 w 1562500"/>
              <a:gd name="csY300" fmla="*/ 808022 h 1369915"/>
              <a:gd name="csX301" fmla="*/ 352633 w 1562500"/>
              <a:gd name="csY301" fmla="*/ 807401 h 1369915"/>
              <a:gd name="csX302" fmla="*/ 348941 w 1562500"/>
              <a:gd name="csY302" fmla="*/ 806554 h 1369915"/>
              <a:gd name="csX303" fmla="*/ 346754 w 1562500"/>
              <a:gd name="csY303" fmla="*/ 804774 h 1369915"/>
              <a:gd name="csX304" fmla="*/ 346540 w 1562500"/>
              <a:gd name="csY304" fmla="*/ 803290 h 1369915"/>
              <a:gd name="csX305" fmla="*/ 346397 w 1562500"/>
              <a:gd name="csY305" fmla="*/ 800724 h 1369915"/>
              <a:gd name="csX306" fmla="*/ 346207 w 1562500"/>
              <a:gd name="csY306" fmla="*/ 792395 h 1369915"/>
              <a:gd name="csX307" fmla="*/ 346241 w 1562500"/>
              <a:gd name="csY307" fmla="*/ 767069 h 1369915"/>
              <a:gd name="csX308" fmla="*/ 348346 w 1562500"/>
              <a:gd name="csY308" fmla="*/ 736222 h 1369915"/>
              <a:gd name="csX309" fmla="*/ 353008 w 1562500"/>
              <a:gd name="csY309" fmla="*/ 731601 h 1369915"/>
              <a:gd name="csX310" fmla="*/ 361038 w 1562500"/>
              <a:gd name="csY310" fmla="*/ 730606 h 1369915"/>
              <a:gd name="csX311" fmla="*/ 395478 w 1562500"/>
              <a:gd name="csY311" fmla="*/ 736144 h 1369915"/>
              <a:gd name="csX312" fmla="*/ 412235 w 1562500"/>
              <a:gd name="csY312" fmla="*/ 759081 h 1369915"/>
              <a:gd name="csX313" fmla="*/ 415455 w 1562500"/>
              <a:gd name="csY313" fmla="*/ 767127 h 1369915"/>
              <a:gd name="csX314" fmla="*/ 417946 w 1562500"/>
              <a:gd name="csY314" fmla="*/ 767982 h 1369915"/>
              <a:gd name="csX315" fmla="*/ 423167 w 1562500"/>
              <a:gd name="csY315" fmla="*/ 768134 h 1369915"/>
              <a:gd name="csX316" fmla="*/ 428294 w 1562500"/>
              <a:gd name="csY316" fmla="*/ 767912 h 1369915"/>
              <a:gd name="csX317" fmla="*/ 430313 w 1562500"/>
              <a:gd name="csY317" fmla="*/ 766736 h 1369915"/>
              <a:gd name="csX318" fmla="*/ 431299 w 1562500"/>
              <a:gd name="csY318" fmla="*/ 753926 h 1369915"/>
              <a:gd name="csX319" fmla="*/ 429947 w 1562500"/>
              <a:gd name="csY319" fmla="*/ 724555 h 1369915"/>
              <a:gd name="csX320" fmla="*/ 428093 w 1562500"/>
              <a:gd name="csY320" fmla="*/ 716862 h 1369915"/>
              <a:gd name="csX321" fmla="*/ 419422 w 1562500"/>
              <a:gd name="csY321" fmla="*/ 713060 h 1369915"/>
              <a:gd name="csX322" fmla="*/ 347865 w 1562500"/>
              <a:gd name="csY322" fmla="*/ 711300 h 1369915"/>
              <a:gd name="csX323" fmla="*/ 558727 w 1562500"/>
              <a:gd name="csY323" fmla="*/ 711300 h 1369915"/>
              <a:gd name="csX324" fmla="*/ 476181 w 1562500"/>
              <a:gd name="csY324" fmla="*/ 712673 h 1369915"/>
              <a:gd name="csX325" fmla="*/ 466100 w 1562500"/>
              <a:gd name="csY325" fmla="*/ 715674 h 1369915"/>
              <a:gd name="csX326" fmla="*/ 464233 w 1562500"/>
              <a:gd name="csY326" fmla="*/ 721414 h 1369915"/>
              <a:gd name="csX327" fmla="*/ 462494 w 1562500"/>
              <a:gd name="csY327" fmla="*/ 751138 h 1369915"/>
              <a:gd name="csX328" fmla="*/ 464065 w 1562500"/>
              <a:gd name="csY328" fmla="*/ 770116 h 1369915"/>
              <a:gd name="csX329" fmla="*/ 466914 w 1562500"/>
              <a:gd name="csY329" fmla="*/ 772246 h 1369915"/>
              <a:gd name="csX330" fmla="*/ 472657 w 1562500"/>
              <a:gd name="csY330" fmla="*/ 771637 h 1369915"/>
              <a:gd name="csX331" fmla="*/ 476843 w 1562500"/>
              <a:gd name="csY331" fmla="*/ 768973 h 1369915"/>
              <a:gd name="csX332" fmla="*/ 479568 w 1562500"/>
              <a:gd name="csY332" fmla="*/ 760492 h 1369915"/>
              <a:gd name="csX333" fmla="*/ 490595 w 1562500"/>
              <a:gd name="csY333" fmla="*/ 738681 h 1369915"/>
              <a:gd name="csX334" fmla="*/ 514042 w 1562500"/>
              <a:gd name="csY334" fmla="*/ 731696 h 1369915"/>
              <a:gd name="csX335" fmla="*/ 521639 w 1562500"/>
              <a:gd name="csY335" fmla="*/ 733024 h 1369915"/>
              <a:gd name="csX336" fmla="*/ 525652 w 1562500"/>
              <a:gd name="csY336" fmla="*/ 743010 h 1369915"/>
              <a:gd name="csX337" fmla="*/ 527642 w 1562500"/>
              <a:gd name="csY337" fmla="*/ 818452 h 1369915"/>
              <a:gd name="csX338" fmla="*/ 526396 w 1562500"/>
              <a:gd name="csY338" fmla="*/ 902470 h 1369915"/>
              <a:gd name="csX339" fmla="*/ 521413 w 1562500"/>
              <a:gd name="csY339" fmla="*/ 914442 h 1369915"/>
              <a:gd name="csX340" fmla="*/ 511583 w 1562500"/>
              <a:gd name="csY340" fmla="*/ 919664 h 1369915"/>
              <a:gd name="csX341" fmla="*/ 504290 w 1562500"/>
              <a:gd name="csY341" fmla="*/ 923783 h 1369915"/>
              <a:gd name="csX342" fmla="*/ 502884 w 1562500"/>
              <a:gd name="csY342" fmla="*/ 928737 h 1369915"/>
              <a:gd name="csX343" fmla="*/ 503286 w 1562500"/>
              <a:gd name="csY343" fmla="*/ 933227 h 1369915"/>
              <a:gd name="csX344" fmla="*/ 503702 w 1562500"/>
              <a:gd name="csY344" fmla="*/ 934826 h 1369915"/>
              <a:gd name="csX345" fmla="*/ 503948 w 1562500"/>
              <a:gd name="csY345" fmla="*/ 935336 h 1369915"/>
              <a:gd name="csX346" fmla="*/ 504766 w 1562500"/>
              <a:gd name="csY346" fmla="*/ 935447 h 1369915"/>
              <a:gd name="csX347" fmla="*/ 508125 w 1562500"/>
              <a:gd name="csY347" fmla="*/ 935677 h 1369915"/>
              <a:gd name="csX348" fmla="*/ 520110 w 1562500"/>
              <a:gd name="csY348" fmla="*/ 936014 h 1369915"/>
              <a:gd name="csX349" fmla="*/ 558513 w 1562500"/>
              <a:gd name="csY349" fmla="*/ 936039 h 1369915"/>
              <a:gd name="csX350" fmla="*/ 604189 w 1562500"/>
              <a:gd name="csY350" fmla="*/ 934938 h 1369915"/>
              <a:gd name="csX351" fmla="*/ 610973 w 1562500"/>
              <a:gd name="csY351" fmla="*/ 932651 h 1369915"/>
              <a:gd name="csX352" fmla="*/ 611927 w 1562500"/>
              <a:gd name="csY352" fmla="*/ 928852 h 1369915"/>
              <a:gd name="csX353" fmla="*/ 612100 w 1562500"/>
              <a:gd name="csY353" fmla="*/ 924671 h 1369915"/>
              <a:gd name="csX354" fmla="*/ 611425 w 1562500"/>
              <a:gd name="csY354" fmla="*/ 922706 h 1369915"/>
              <a:gd name="csX355" fmla="*/ 603659 w 1562500"/>
              <a:gd name="csY355" fmla="*/ 919660 h 1369915"/>
              <a:gd name="csX356" fmla="*/ 593866 w 1562500"/>
              <a:gd name="csY356" fmla="*/ 915902 h 1369915"/>
              <a:gd name="csX357" fmla="*/ 588822 w 1562500"/>
              <a:gd name="csY357" fmla="*/ 904456 h 1369915"/>
              <a:gd name="csX358" fmla="*/ 587083 w 1562500"/>
              <a:gd name="csY358" fmla="*/ 818937 h 1369915"/>
              <a:gd name="csX359" fmla="*/ 588678 w 1562500"/>
              <a:gd name="csY359" fmla="*/ 741740 h 1369915"/>
              <a:gd name="csX360" fmla="*/ 592900 w 1562500"/>
              <a:gd name="csY360" fmla="*/ 731758 h 1369915"/>
              <a:gd name="csX361" fmla="*/ 600925 w 1562500"/>
              <a:gd name="csY361" fmla="*/ 730977 h 1369915"/>
              <a:gd name="csX362" fmla="*/ 624960 w 1562500"/>
              <a:gd name="csY362" fmla="*/ 739002 h 1369915"/>
              <a:gd name="csX363" fmla="*/ 636093 w 1562500"/>
              <a:gd name="csY363" fmla="*/ 760615 h 1369915"/>
              <a:gd name="csX364" fmla="*/ 639929 w 1562500"/>
              <a:gd name="csY364" fmla="*/ 770367 h 1369915"/>
              <a:gd name="csX365" fmla="*/ 643255 w 1562500"/>
              <a:gd name="csY365" fmla="*/ 771238 h 1369915"/>
              <a:gd name="csX366" fmla="*/ 649767 w 1562500"/>
              <a:gd name="csY366" fmla="*/ 770728 h 1369915"/>
              <a:gd name="csX367" fmla="*/ 654228 w 1562500"/>
              <a:gd name="csY367" fmla="*/ 769980 h 1369915"/>
              <a:gd name="csX368" fmla="*/ 655864 w 1562500"/>
              <a:gd name="csY368" fmla="*/ 768722 h 1369915"/>
              <a:gd name="csX369" fmla="*/ 655753 w 1562500"/>
              <a:gd name="csY369" fmla="*/ 756919 h 1369915"/>
              <a:gd name="csX370" fmla="*/ 653282 w 1562500"/>
              <a:gd name="csY370" fmla="*/ 726643 h 1369915"/>
              <a:gd name="csX371" fmla="*/ 651251 w 1562500"/>
              <a:gd name="csY371" fmla="*/ 717746 h 1369915"/>
              <a:gd name="csX372" fmla="*/ 645074 w 1562500"/>
              <a:gd name="csY372" fmla="*/ 714149 h 1369915"/>
              <a:gd name="csX373" fmla="*/ 641226 w 1562500"/>
              <a:gd name="csY373" fmla="*/ 713323 h 1369915"/>
              <a:gd name="csX374" fmla="*/ 558725 w 1562500"/>
              <a:gd name="csY374" fmla="*/ 711300 h 1369915"/>
              <a:gd name="csX375" fmla="*/ 1050798 w 1562500"/>
              <a:gd name="csY375" fmla="*/ 711300 h 1369915"/>
              <a:gd name="csX376" fmla="*/ 1005274 w 1562500"/>
              <a:gd name="csY376" fmla="*/ 712200 h 1369915"/>
              <a:gd name="csX377" fmla="*/ 1000246 w 1562500"/>
              <a:gd name="csY377" fmla="*/ 713977 h 1369915"/>
              <a:gd name="csX378" fmla="*/ 999658 w 1562500"/>
              <a:gd name="csY378" fmla="*/ 717533 h 1369915"/>
              <a:gd name="csX379" fmla="*/ 1000681 w 1562500"/>
              <a:gd name="csY379" fmla="*/ 723342 h 1369915"/>
              <a:gd name="csX380" fmla="*/ 1007083 w 1562500"/>
              <a:gd name="csY380" fmla="*/ 726010 h 1369915"/>
              <a:gd name="csX381" fmla="*/ 1013652 w 1562500"/>
              <a:gd name="csY381" fmla="*/ 728757 h 1369915"/>
              <a:gd name="csX382" fmla="*/ 1017722 w 1562500"/>
              <a:gd name="csY382" fmla="*/ 732440 h 1369915"/>
              <a:gd name="csX383" fmla="*/ 1017998 w 1562500"/>
              <a:gd name="csY383" fmla="*/ 733493 h 1369915"/>
              <a:gd name="csX384" fmla="*/ 1018200 w 1562500"/>
              <a:gd name="csY384" fmla="*/ 735071 h 1369915"/>
              <a:gd name="csX385" fmla="*/ 1018595 w 1562500"/>
              <a:gd name="csY385" fmla="*/ 740235 h 1369915"/>
              <a:gd name="csX386" fmla="*/ 1019392 w 1562500"/>
              <a:gd name="csY386" fmla="*/ 757704 h 1369915"/>
              <a:gd name="csX387" fmla="*/ 1020675 w 1562500"/>
              <a:gd name="csY387" fmla="*/ 812322 h 1369915"/>
              <a:gd name="csX388" fmla="*/ 1022303 w 1562500"/>
              <a:gd name="csY388" fmla="*/ 880015 h 1369915"/>
              <a:gd name="csX389" fmla="*/ 1027113 w 1562500"/>
              <a:gd name="csY389" fmla="*/ 899247 h 1369915"/>
              <a:gd name="csX390" fmla="*/ 1086525 w 1562500"/>
              <a:gd name="csY390" fmla="*/ 939805 h 1369915"/>
              <a:gd name="csX391" fmla="*/ 1120826 w 1562500"/>
              <a:gd name="csY391" fmla="*/ 941766 h 1369915"/>
              <a:gd name="csX392" fmla="*/ 1202065 w 1562500"/>
              <a:gd name="csY392" fmla="*/ 893171 h 1369915"/>
              <a:gd name="csX393" fmla="*/ 1205983 w 1562500"/>
              <a:gd name="csY393" fmla="*/ 872627 h 1369915"/>
              <a:gd name="csX394" fmla="*/ 1207557 w 1562500"/>
              <a:gd name="csY394" fmla="*/ 809617 h 1369915"/>
              <a:gd name="csX395" fmla="*/ 1209070 w 1562500"/>
              <a:gd name="csY395" fmla="*/ 747603 h 1369915"/>
              <a:gd name="csX396" fmla="*/ 1210439 w 1562500"/>
              <a:gd name="csY396" fmla="*/ 736753 h 1369915"/>
              <a:gd name="csX397" fmla="*/ 1212861 w 1562500"/>
              <a:gd name="csY397" fmla="*/ 731700 h 1369915"/>
              <a:gd name="csX398" fmla="*/ 1224788 w 1562500"/>
              <a:gd name="csY398" fmla="*/ 724843 h 1369915"/>
              <a:gd name="csX399" fmla="*/ 1230293 w 1562500"/>
              <a:gd name="csY399" fmla="*/ 722906 h 1369915"/>
              <a:gd name="csX400" fmla="*/ 1231206 w 1562500"/>
              <a:gd name="csY400" fmla="*/ 717381 h 1369915"/>
              <a:gd name="csX401" fmla="*/ 1230741 w 1562500"/>
              <a:gd name="csY401" fmla="*/ 713812 h 1369915"/>
              <a:gd name="csX402" fmla="*/ 1227094 w 1562500"/>
              <a:gd name="csY402" fmla="*/ 712176 h 1369915"/>
              <a:gd name="csX403" fmla="*/ 1192440 w 1562500"/>
              <a:gd name="csY403" fmla="*/ 711300 h 1369915"/>
              <a:gd name="csX404" fmla="*/ 1155973 w 1562500"/>
              <a:gd name="csY404" fmla="*/ 712529 h 1369915"/>
              <a:gd name="csX405" fmla="*/ 1153408 w 1562500"/>
              <a:gd name="csY405" fmla="*/ 713528 h 1369915"/>
              <a:gd name="csX406" fmla="*/ 1152483 w 1562500"/>
              <a:gd name="csY406" fmla="*/ 714712 h 1369915"/>
              <a:gd name="csX407" fmla="*/ 1152820 w 1562500"/>
              <a:gd name="csY407" fmla="*/ 719691 h 1369915"/>
              <a:gd name="csX408" fmla="*/ 1155069 w 1562500"/>
              <a:gd name="csY408" fmla="*/ 723099 h 1369915"/>
              <a:gd name="csX409" fmla="*/ 1161190 w 1562500"/>
              <a:gd name="csY409" fmla="*/ 725891 h 1369915"/>
              <a:gd name="csX410" fmla="*/ 1170169 w 1562500"/>
              <a:gd name="csY410" fmla="*/ 729809 h 1369915"/>
              <a:gd name="csX411" fmla="*/ 1174844 w 1562500"/>
              <a:gd name="csY411" fmla="*/ 739964 h 1369915"/>
              <a:gd name="csX412" fmla="*/ 1176057 w 1562500"/>
              <a:gd name="csY412" fmla="*/ 807409 h 1369915"/>
              <a:gd name="csX413" fmla="*/ 1174852 w 1562500"/>
              <a:gd name="csY413" fmla="*/ 867611 h 1369915"/>
              <a:gd name="csX414" fmla="*/ 1170502 w 1562500"/>
              <a:gd name="csY414" fmla="*/ 885721 h 1369915"/>
              <a:gd name="csX415" fmla="*/ 1155500 w 1562500"/>
              <a:gd name="csY415" fmla="*/ 902660 h 1369915"/>
              <a:gd name="csX416" fmla="*/ 1130882 w 1562500"/>
              <a:gd name="csY416" fmla="*/ 908802 h 1369915"/>
              <a:gd name="csX417" fmla="*/ 1085933 w 1562500"/>
              <a:gd name="csY417" fmla="*/ 890523 h 1369915"/>
              <a:gd name="csX418" fmla="*/ 1081259 w 1562500"/>
              <a:gd name="csY418" fmla="*/ 873864 h 1369915"/>
              <a:gd name="csX419" fmla="*/ 1080071 w 1562500"/>
              <a:gd name="csY419" fmla="*/ 809724 h 1369915"/>
              <a:gd name="csX420" fmla="*/ 1080187 w 1562500"/>
              <a:gd name="csY420" fmla="*/ 745909 h 1369915"/>
              <a:gd name="csX421" fmla="*/ 1081765 w 1562500"/>
              <a:gd name="csY421" fmla="*/ 736124 h 1369915"/>
              <a:gd name="csX422" fmla="*/ 1085063 w 1562500"/>
              <a:gd name="csY422" fmla="*/ 731569 h 1369915"/>
              <a:gd name="csX423" fmla="*/ 1097327 w 1562500"/>
              <a:gd name="csY423" fmla="*/ 724686 h 1369915"/>
              <a:gd name="csX424" fmla="*/ 1101964 w 1562500"/>
              <a:gd name="csY424" fmla="*/ 722877 h 1369915"/>
              <a:gd name="csX425" fmla="*/ 1102420 w 1562500"/>
              <a:gd name="csY425" fmla="*/ 717414 h 1369915"/>
              <a:gd name="csX426" fmla="*/ 1101594 w 1562500"/>
              <a:gd name="csY426" fmla="*/ 713935 h 1369915"/>
              <a:gd name="csX427" fmla="*/ 1096389 w 1562500"/>
              <a:gd name="csY427" fmla="*/ 712176 h 1369915"/>
              <a:gd name="csX428" fmla="*/ 1050799 w 1562500"/>
              <a:gd name="csY428" fmla="*/ 711300 h 1369915"/>
              <a:gd name="csX429" fmla="*/ 1300838 w 1562500"/>
              <a:gd name="csY429" fmla="*/ 711300 h 1369915"/>
              <a:gd name="csX430" fmla="*/ 1255708 w 1562500"/>
              <a:gd name="csY430" fmla="*/ 712188 h 1369915"/>
              <a:gd name="csX431" fmla="*/ 1250729 w 1562500"/>
              <a:gd name="csY431" fmla="*/ 713944 h 1369915"/>
              <a:gd name="csX432" fmla="*/ 1250150 w 1562500"/>
              <a:gd name="csY432" fmla="*/ 717451 h 1369915"/>
              <a:gd name="csX433" fmla="*/ 1251177 w 1562500"/>
              <a:gd name="csY433" fmla="*/ 723210 h 1369915"/>
              <a:gd name="csX434" fmla="*/ 1256810 w 1562500"/>
              <a:gd name="csY434" fmla="*/ 726092 h 1369915"/>
              <a:gd name="csX435" fmla="*/ 1262841 w 1562500"/>
              <a:gd name="csY435" fmla="*/ 728999 h 1369915"/>
              <a:gd name="csX436" fmla="*/ 1266739 w 1562500"/>
              <a:gd name="csY436" fmla="*/ 732670 h 1369915"/>
              <a:gd name="csX437" fmla="*/ 1267121 w 1562500"/>
              <a:gd name="csY437" fmla="*/ 733966 h 1369915"/>
              <a:gd name="csX438" fmla="*/ 1267392 w 1562500"/>
              <a:gd name="csY438" fmla="*/ 735923 h 1369915"/>
              <a:gd name="csX439" fmla="*/ 1267865 w 1562500"/>
              <a:gd name="csY439" fmla="*/ 742159 h 1369915"/>
              <a:gd name="csX440" fmla="*/ 1268622 w 1562500"/>
              <a:gd name="csY440" fmla="*/ 762621 h 1369915"/>
              <a:gd name="csX441" fmla="*/ 1269341 w 1562500"/>
              <a:gd name="csY441" fmla="*/ 822444 h 1369915"/>
              <a:gd name="csX442" fmla="*/ 1268938 w 1562500"/>
              <a:gd name="csY442" fmla="*/ 882255 h 1369915"/>
              <a:gd name="csX443" fmla="*/ 1268289 w 1562500"/>
              <a:gd name="csY443" fmla="*/ 902701 h 1369915"/>
              <a:gd name="csX444" fmla="*/ 1267845 w 1562500"/>
              <a:gd name="csY444" fmla="*/ 908933 h 1369915"/>
              <a:gd name="csX445" fmla="*/ 1267586 w 1562500"/>
              <a:gd name="csY445" fmla="*/ 910882 h 1369915"/>
              <a:gd name="csX446" fmla="*/ 1267207 w 1562500"/>
              <a:gd name="csY446" fmla="*/ 912177 h 1369915"/>
              <a:gd name="csX447" fmla="*/ 1263014 w 1562500"/>
              <a:gd name="csY447" fmla="*/ 916445 h 1369915"/>
              <a:gd name="csX448" fmla="*/ 1256810 w 1562500"/>
              <a:gd name="csY448" fmla="*/ 919635 h 1369915"/>
              <a:gd name="csX449" fmla="*/ 1251202 w 1562500"/>
              <a:gd name="csY449" fmla="*/ 922492 h 1369915"/>
              <a:gd name="csX450" fmla="*/ 1250150 w 1562500"/>
              <a:gd name="csY450" fmla="*/ 927923 h 1369915"/>
              <a:gd name="csX451" fmla="*/ 1250548 w 1562500"/>
              <a:gd name="csY451" fmla="*/ 933001 h 1369915"/>
              <a:gd name="csX452" fmla="*/ 1250955 w 1562500"/>
              <a:gd name="csY452" fmla="*/ 934769 h 1369915"/>
              <a:gd name="csX453" fmla="*/ 1251186 w 1562500"/>
              <a:gd name="csY453" fmla="*/ 935303 h 1369915"/>
              <a:gd name="csX454" fmla="*/ 1251913 w 1562500"/>
              <a:gd name="csY454" fmla="*/ 935418 h 1369915"/>
              <a:gd name="csX455" fmla="*/ 1254988 w 1562500"/>
              <a:gd name="csY455" fmla="*/ 935677 h 1369915"/>
              <a:gd name="csX456" fmla="*/ 1265949 w 1562500"/>
              <a:gd name="csY456" fmla="*/ 936121 h 1369915"/>
              <a:gd name="csX457" fmla="*/ 1301018 w 1562500"/>
              <a:gd name="csY457" fmla="*/ 936532 h 1369915"/>
              <a:gd name="csX458" fmla="*/ 1343825 w 1562500"/>
              <a:gd name="csY458" fmla="*/ 935546 h 1369915"/>
              <a:gd name="csX459" fmla="*/ 1349083 w 1562500"/>
              <a:gd name="csY459" fmla="*/ 929588 h 1369915"/>
              <a:gd name="csX460" fmla="*/ 1348072 w 1562500"/>
              <a:gd name="csY460" fmla="*/ 923035 h 1369915"/>
              <a:gd name="csX461" fmla="*/ 1342218 w 1562500"/>
              <a:gd name="csY461" fmla="*/ 919845 h 1369915"/>
              <a:gd name="csX462" fmla="*/ 1333946 w 1562500"/>
              <a:gd name="csY462" fmla="*/ 914977 h 1369915"/>
              <a:gd name="csX463" fmla="*/ 1329707 w 1562500"/>
              <a:gd name="csY463" fmla="*/ 902183 h 1369915"/>
              <a:gd name="csX464" fmla="*/ 1328490 w 1562500"/>
              <a:gd name="csY464" fmla="*/ 818765 h 1369915"/>
              <a:gd name="csX465" fmla="*/ 1329588 w 1562500"/>
              <a:gd name="csY465" fmla="*/ 747393 h 1369915"/>
              <a:gd name="csX466" fmla="*/ 1330891 w 1562500"/>
              <a:gd name="csY466" fmla="*/ 735684 h 1369915"/>
              <a:gd name="csX467" fmla="*/ 1333366 w 1562500"/>
              <a:gd name="csY467" fmla="*/ 730808 h 1369915"/>
              <a:gd name="csX468" fmla="*/ 1337420 w 1562500"/>
              <a:gd name="csY468" fmla="*/ 727478 h 1369915"/>
              <a:gd name="csX469" fmla="*/ 1341506 w 1562500"/>
              <a:gd name="csY469" fmla="*/ 726002 h 1369915"/>
              <a:gd name="csX470" fmla="*/ 1346999 w 1562500"/>
              <a:gd name="csY470" fmla="*/ 724045 h 1369915"/>
              <a:gd name="csX471" fmla="*/ 1350062 w 1562500"/>
              <a:gd name="csY471" fmla="*/ 716867 h 1369915"/>
              <a:gd name="csX472" fmla="*/ 1350428 w 1562500"/>
              <a:gd name="csY472" fmla="*/ 714766 h 1369915"/>
              <a:gd name="csX473" fmla="*/ 1350247 w 1562500"/>
              <a:gd name="csY473" fmla="*/ 713689 h 1369915"/>
              <a:gd name="csX474" fmla="*/ 1345782 w 1562500"/>
              <a:gd name="csY474" fmla="*/ 712143 h 1369915"/>
              <a:gd name="csX475" fmla="*/ 1300837 w 1562500"/>
              <a:gd name="csY475" fmla="*/ 711300 h 1369915"/>
              <a:gd name="csX476" fmla="*/ 1469326 w 1562500"/>
              <a:gd name="csY476" fmla="*/ 711300 h 1369915"/>
              <a:gd name="csX477" fmla="*/ 1393239 w 1562500"/>
              <a:gd name="csY477" fmla="*/ 713709 h 1369915"/>
              <a:gd name="csX478" fmla="*/ 1383984 w 1562500"/>
              <a:gd name="csY478" fmla="*/ 718984 h 1369915"/>
              <a:gd name="csX479" fmla="*/ 1381933 w 1562500"/>
              <a:gd name="csY479" fmla="*/ 729797 h 1369915"/>
              <a:gd name="csX480" fmla="*/ 1379211 w 1562500"/>
              <a:gd name="csY480" fmla="*/ 763628 h 1369915"/>
              <a:gd name="csX481" fmla="*/ 1378611 w 1562500"/>
              <a:gd name="csY481" fmla="*/ 771839 h 1369915"/>
              <a:gd name="csX482" fmla="*/ 1379092 w 1562500"/>
              <a:gd name="csY482" fmla="*/ 775477 h 1369915"/>
              <a:gd name="csX483" fmla="*/ 1380872 w 1562500"/>
              <a:gd name="csY483" fmla="*/ 776328 h 1369915"/>
              <a:gd name="csX484" fmla="*/ 1385982 w 1562500"/>
              <a:gd name="csY484" fmla="*/ 776168 h 1369915"/>
              <a:gd name="csX485" fmla="*/ 1393391 w 1562500"/>
              <a:gd name="csY485" fmla="*/ 774766 h 1369915"/>
              <a:gd name="csX486" fmla="*/ 1394620 w 1562500"/>
              <a:gd name="csY486" fmla="*/ 773224 h 1369915"/>
              <a:gd name="csX487" fmla="*/ 1395520 w 1562500"/>
              <a:gd name="csY487" fmla="*/ 770026 h 1369915"/>
              <a:gd name="csX488" fmla="*/ 1402000 w 1562500"/>
              <a:gd name="csY488" fmla="*/ 753819 h 1369915"/>
              <a:gd name="csX489" fmla="*/ 1411768 w 1562500"/>
              <a:gd name="csY489" fmla="*/ 741226 h 1369915"/>
              <a:gd name="csX490" fmla="*/ 1425343 w 1562500"/>
              <a:gd name="csY490" fmla="*/ 734471 h 1369915"/>
              <a:gd name="csX491" fmla="*/ 1438286 w 1562500"/>
              <a:gd name="csY491" fmla="*/ 732514 h 1369915"/>
              <a:gd name="csX492" fmla="*/ 1457539 w 1562500"/>
              <a:gd name="csY492" fmla="*/ 730985 h 1369915"/>
              <a:gd name="csX493" fmla="*/ 1475098 w 1562500"/>
              <a:gd name="csY493" fmla="*/ 730327 h 1369915"/>
              <a:gd name="csX494" fmla="*/ 1480759 w 1562500"/>
              <a:gd name="csY494" fmla="*/ 730487 h 1369915"/>
              <a:gd name="csX495" fmla="*/ 1482474 w 1562500"/>
              <a:gd name="csY495" fmla="*/ 730738 h 1369915"/>
              <a:gd name="csX496" fmla="*/ 1483156 w 1562500"/>
              <a:gd name="csY496" fmla="*/ 731010 h 1369915"/>
              <a:gd name="csX497" fmla="*/ 1483802 w 1562500"/>
              <a:gd name="csY497" fmla="*/ 732091 h 1369915"/>
              <a:gd name="csX498" fmla="*/ 1483678 w 1562500"/>
              <a:gd name="csY498" fmla="*/ 732638 h 1369915"/>
              <a:gd name="csX499" fmla="*/ 1483513 w 1562500"/>
              <a:gd name="csY499" fmla="*/ 733004 h 1369915"/>
              <a:gd name="csX500" fmla="*/ 1482954 w 1562500"/>
              <a:gd name="csY500" fmla="*/ 734085 h 1369915"/>
              <a:gd name="csX501" fmla="*/ 1480866 w 1562500"/>
              <a:gd name="csY501" fmla="*/ 737851 h 1369915"/>
              <a:gd name="csX502" fmla="*/ 1473239 w 1562500"/>
              <a:gd name="csY502" fmla="*/ 751085 h 1369915"/>
              <a:gd name="csX503" fmla="*/ 1448185 w 1562500"/>
              <a:gd name="csY503" fmla="*/ 793468 h 1369915"/>
              <a:gd name="csX504" fmla="*/ 1388777 w 1562500"/>
              <a:gd name="csY504" fmla="*/ 893578 h 1369915"/>
              <a:gd name="csX505" fmla="*/ 1375958 w 1562500"/>
              <a:gd name="csY505" fmla="*/ 915914 h 1369915"/>
              <a:gd name="csX506" fmla="*/ 1372973 w 1562500"/>
              <a:gd name="csY506" fmla="*/ 921506 h 1369915"/>
              <a:gd name="csX507" fmla="*/ 1372254 w 1562500"/>
              <a:gd name="csY507" fmla="*/ 923047 h 1369915"/>
              <a:gd name="csX508" fmla="*/ 1372043 w 1562500"/>
              <a:gd name="csY508" fmla="*/ 923631 h 1369915"/>
              <a:gd name="csX509" fmla="*/ 1372043 w 1562500"/>
              <a:gd name="csY509" fmla="*/ 923635 h 1369915"/>
              <a:gd name="csX510" fmla="*/ 1371987 w 1562500"/>
              <a:gd name="csY510" fmla="*/ 931751 h 1369915"/>
              <a:gd name="csX511" fmla="*/ 1372184 w 1562500"/>
              <a:gd name="csY511" fmla="*/ 933346 h 1369915"/>
              <a:gd name="csX512" fmla="*/ 1373019 w 1562500"/>
              <a:gd name="csY512" fmla="*/ 934222 h 1369915"/>
              <a:gd name="csX513" fmla="*/ 1382652 w 1562500"/>
              <a:gd name="csY513" fmla="*/ 935809 h 1369915"/>
              <a:gd name="csX514" fmla="*/ 1462628 w 1562500"/>
              <a:gd name="csY514" fmla="*/ 936532 h 1369915"/>
              <a:gd name="csX515" fmla="*/ 1527496 w 1562500"/>
              <a:gd name="csY515" fmla="*/ 936035 h 1369915"/>
              <a:gd name="csX516" fmla="*/ 1547448 w 1562500"/>
              <a:gd name="csY516" fmla="*/ 935501 h 1369915"/>
              <a:gd name="csX517" fmla="*/ 1552949 w 1562500"/>
              <a:gd name="csY517" fmla="*/ 935188 h 1369915"/>
              <a:gd name="csX518" fmla="*/ 1554314 w 1562500"/>
              <a:gd name="csY518" fmla="*/ 935036 h 1369915"/>
              <a:gd name="csX519" fmla="*/ 1554417 w 1562500"/>
              <a:gd name="csY519" fmla="*/ 934724 h 1369915"/>
              <a:gd name="csX520" fmla="*/ 1554816 w 1562500"/>
              <a:gd name="csY520" fmla="*/ 933038 h 1369915"/>
              <a:gd name="csX521" fmla="*/ 1555848 w 1562500"/>
              <a:gd name="csY521" fmla="*/ 927455 h 1369915"/>
              <a:gd name="csX522" fmla="*/ 1558405 w 1562500"/>
              <a:gd name="csY522" fmla="*/ 910586 h 1369915"/>
              <a:gd name="csX523" fmla="*/ 1562175 w 1562500"/>
              <a:gd name="csY523" fmla="*/ 877536 h 1369915"/>
              <a:gd name="csX524" fmla="*/ 1562348 w 1562500"/>
              <a:gd name="csY524" fmla="*/ 871550 h 1369915"/>
              <a:gd name="csX525" fmla="*/ 1561690 w 1562500"/>
              <a:gd name="csY525" fmla="*/ 868972 h 1369915"/>
              <a:gd name="csX526" fmla="*/ 1559478 w 1562500"/>
              <a:gd name="csY526" fmla="*/ 868002 h 1369915"/>
              <a:gd name="csX527" fmla="*/ 1553973 w 1562500"/>
              <a:gd name="csY527" fmla="*/ 867488 h 1369915"/>
              <a:gd name="csX528" fmla="*/ 1548406 w 1562500"/>
              <a:gd name="csY528" fmla="*/ 867294 h 1369915"/>
              <a:gd name="csX529" fmla="*/ 1545660 w 1562500"/>
              <a:gd name="csY529" fmla="*/ 868113 h 1369915"/>
              <a:gd name="csX530" fmla="*/ 1541352 w 1562500"/>
              <a:gd name="csY530" fmla="*/ 877310 h 1369915"/>
              <a:gd name="csX531" fmla="*/ 1511491 w 1562500"/>
              <a:gd name="csY531" fmla="*/ 908761 h 1369915"/>
              <a:gd name="csX532" fmla="*/ 1496756 w 1562500"/>
              <a:gd name="csY532" fmla="*/ 911100 h 1369915"/>
              <a:gd name="csX533" fmla="*/ 1473610 w 1562500"/>
              <a:gd name="csY533" fmla="*/ 912769 h 1369915"/>
              <a:gd name="csX534" fmla="*/ 1454612 w 1562500"/>
              <a:gd name="csY534" fmla="*/ 913624 h 1369915"/>
              <a:gd name="csX535" fmla="*/ 1449345 w 1562500"/>
              <a:gd name="csY535" fmla="*/ 913168 h 1369915"/>
              <a:gd name="csX536" fmla="*/ 1446368 w 1562500"/>
              <a:gd name="csY536" fmla="*/ 910940 h 1369915"/>
              <a:gd name="csX537" fmla="*/ 1446624 w 1562500"/>
              <a:gd name="csY537" fmla="*/ 906927 h 1369915"/>
              <a:gd name="csX538" fmla="*/ 1449320 w 1562500"/>
              <a:gd name="csY538" fmla="*/ 901365 h 1369915"/>
              <a:gd name="csX539" fmla="*/ 1460857 w 1562500"/>
              <a:gd name="csY539" fmla="*/ 882313 h 1369915"/>
              <a:gd name="csX540" fmla="*/ 1510139 w 1562500"/>
              <a:gd name="csY540" fmla="*/ 798315 h 1369915"/>
              <a:gd name="csX541" fmla="*/ 1536804 w 1562500"/>
              <a:gd name="csY541" fmla="*/ 752306 h 1369915"/>
              <a:gd name="csX542" fmla="*/ 1550343 w 1562500"/>
              <a:gd name="csY542" fmla="*/ 728489 h 1369915"/>
              <a:gd name="csX543" fmla="*/ 1554619 w 1562500"/>
              <a:gd name="csY543" fmla="*/ 715913 h 1369915"/>
              <a:gd name="csX544" fmla="*/ 1554680 w 1562500"/>
              <a:gd name="csY544" fmla="*/ 714322 h 1369915"/>
              <a:gd name="csX545" fmla="*/ 1554125 w 1562500"/>
              <a:gd name="csY545" fmla="*/ 713574 h 1369915"/>
              <a:gd name="csX546" fmla="*/ 1545310 w 1562500"/>
              <a:gd name="csY546" fmla="*/ 712020 h 1369915"/>
              <a:gd name="csX547" fmla="*/ 1469325 w 1562500"/>
              <a:gd name="csY547" fmla="*/ 711300 h 1369915"/>
              <a:gd name="csX548" fmla="*/ 854575 w 1562500"/>
              <a:gd name="csY548" fmla="*/ 726553 h 1369915"/>
              <a:gd name="csX549" fmla="*/ 861782 w 1562500"/>
              <a:gd name="csY549" fmla="*/ 727079 h 1369915"/>
              <a:gd name="csX550" fmla="*/ 904436 w 1562500"/>
              <a:gd name="csY550" fmla="*/ 761383 h 1369915"/>
              <a:gd name="csX551" fmla="*/ 917000 w 1562500"/>
              <a:gd name="csY551" fmla="*/ 839744 h 1369915"/>
              <a:gd name="csX552" fmla="*/ 908556 w 1562500"/>
              <a:gd name="csY552" fmla="*/ 887949 h 1369915"/>
              <a:gd name="csX553" fmla="*/ 887600 w 1562500"/>
              <a:gd name="csY553" fmla="*/ 913221 h 1369915"/>
              <a:gd name="csX554" fmla="*/ 865836 w 1562500"/>
              <a:gd name="csY554" fmla="*/ 917583 h 1369915"/>
              <a:gd name="csX555" fmla="*/ 843334 w 1562500"/>
              <a:gd name="csY555" fmla="*/ 913521 h 1369915"/>
              <a:gd name="csX556" fmla="*/ 802612 w 1562500"/>
              <a:gd name="csY556" fmla="*/ 828192 h 1369915"/>
              <a:gd name="csX557" fmla="*/ 815740 w 1562500"/>
              <a:gd name="csY557" fmla="*/ 751007 h 1369915"/>
              <a:gd name="csX558" fmla="*/ 854575 w 1562500"/>
              <a:gd name="csY558" fmla="*/ 726553 h 1369915"/>
              <a:gd name="csX559" fmla="*/ 226499 w 1562500"/>
              <a:gd name="csY559" fmla="*/ 871171 h 1369915"/>
              <a:gd name="csX560" fmla="*/ 226651 w 1562500"/>
              <a:gd name="csY560" fmla="*/ 889610 h 1369915"/>
              <a:gd name="csX561" fmla="*/ 227465 w 1562500"/>
              <a:gd name="csY561" fmla="*/ 905175 h 1369915"/>
              <a:gd name="csX562" fmla="*/ 227506 w 1562500"/>
              <a:gd name="csY562" fmla="*/ 905471 h 1369915"/>
              <a:gd name="csX563" fmla="*/ 226499 w 1562500"/>
              <a:gd name="csY563" fmla="*/ 871171 h 1369915"/>
              <a:gd name="csX564" fmla="*/ 795163 w 1562500"/>
              <a:gd name="csY564" fmla="*/ 926406 h 1369915"/>
              <a:gd name="csX565" fmla="*/ 795372 w 1562500"/>
              <a:gd name="csY565" fmla="*/ 925974 h 1369915"/>
              <a:gd name="csX566" fmla="*/ 795163 w 1562500"/>
              <a:gd name="csY566" fmla="*/ 926406 h 1369915"/>
              <a:gd name="csX567" fmla="*/ 1270722 w 1562500"/>
              <a:gd name="csY567" fmla="*/ 989506 h 1369915"/>
              <a:gd name="csX568" fmla="*/ 1270459 w 1562500"/>
              <a:gd name="csY568" fmla="*/ 989720 h 1369915"/>
              <a:gd name="csX569" fmla="*/ 1269423 w 1562500"/>
              <a:gd name="csY569" fmla="*/ 990797 h 1369915"/>
              <a:gd name="csX570" fmla="*/ 1266114 w 1562500"/>
              <a:gd name="csY570" fmla="*/ 994661 h 1369915"/>
              <a:gd name="csX571" fmla="*/ 1256510 w 1562500"/>
              <a:gd name="csY571" fmla="*/ 1006946 h 1369915"/>
              <a:gd name="csX572" fmla="*/ 1228126 w 1562500"/>
              <a:gd name="csY572" fmla="*/ 1038656 h 1369915"/>
              <a:gd name="csX573" fmla="*/ 1216840 w 1562500"/>
              <a:gd name="csY573" fmla="*/ 1049564 h 1369915"/>
              <a:gd name="csX574" fmla="*/ 1213070 w 1562500"/>
              <a:gd name="csY574" fmla="*/ 1053449 h 1369915"/>
              <a:gd name="csX575" fmla="*/ 1211388 w 1562500"/>
              <a:gd name="csY575" fmla="*/ 1055402 h 1369915"/>
              <a:gd name="csX576" fmla="*/ 1211606 w 1562500"/>
              <a:gd name="csY576" fmla="*/ 1057527 h 1369915"/>
              <a:gd name="csX577" fmla="*/ 1214011 w 1562500"/>
              <a:gd name="csY577" fmla="*/ 1060989 h 1369915"/>
              <a:gd name="csX578" fmla="*/ 1221227 w 1562500"/>
              <a:gd name="csY578" fmla="*/ 1063895 h 1369915"/>
              <a:gd name="csX579" fmla="*/ 1242466 w 1562500"/>
              <a:gd name="csY579" fmla="*/ 1058189 h 1369915"/>
              <a:gd name="csX580" fmla="*/ 1304694 w 1562500"/>
              <a:gd name="csY580" fmla="*/ 1022392 h 1369915"/>
              <a:gd name="csX581" fmla="*/ 1310914 w 1562500"/>
              <a:gd name="csY581" fmla="*/ 1015929 h 1369915"/>
              <a:gd name="csX582" fmla="*/ 1312756 w 1562500"/>
              <a:gd name="csY582" fmla="*/ 1013466 h 1369915"/>
              <a:gd name="csX583" fmla="*/ 1313229 w 1562500"/>
              <a:gd name="csY583" fmla="*/ 1012504 h 1369915"/>
              <a:gd name="csX584" fmla="*/ 1313130 w 1562500"/>
              <a:gd name="csY584" fmla="*/ 1012381 h 1369915"/>
              <a:gd name="csX585" fmla="*/ 1311938 w 1562500"/>
              <a:gd name="csY585" fmla="*/ 1011357 h 1369915"/>
              <a:gd name="csX586" fmla="*/ 1307333 w 1562500"/>
              <a:gd name="csY586" fmla="*/ 1008220 h 1369915"/>
              <a:gd name="csX587" fmla="*/ 1292968 w 1562500"/>
              <a:gd name="csY587" fmla="*/ 999895 h 1369915"/>
              <a:gd name="csX588" fmla="*/ 1278049 w 1562500"/>
              <a:gd name="csY588" fmla="*/ 992297 h 1369915"/>
              <a:gd name="csX589" fmla="*/ 1272749 w 1562500"/>
              <a:gd name="csY589" fmla="*/ 990049 h 1369915"/>
              <a:gd name="csX590" fmla="*/ 1271121 w 1562500"/>
              <a:gd name="csY590" fmla="*/ 989547 h 1369915"/>
              <a:gd name="csX591" fmla="*/ 1270722 w 1562500"/>
              <a:gd name="csY591" fmla="*/ 989506 h 1369915"/>
              <a:gd name="csX592" fmla="*/ 710014 w 1562500"/>
              <a:gd name="csY592" fmla="*/ 1073364 h 1369915"/>
              <a:gd name="csX593" fmla="*/ 704135 w 1562500"/>
              <a:gd name="csY593" fmla="*/ 1073972 h 1369915"/>
              <a:gd name="csX594" fmla="*/ 691369 w 1562500"/>
              <a:gd name="csY594" fmla="*/ 1075559 h 1369915"/>
              <a:gd name="csX595" fmla="*/ 659133 w 1562500"/>
              <a:gd name="csY595" fmla="*/ 1079950 h 1369915"/>
              <a:gd name="csX596" fmla="*/ 645245 w 1562500"/>
              <a:gd name="csY596" fmla="*/ 1082779 h 1369915"/>
              <a:gd name="csX597" fmla="*/ 644303 w 1562500"/>
              <a:gd name="csY597" fmla="*/ 1084333 h 1369915"/>
              <a:gd name="csX598" fmla="*/ 644755 w 1562500"/>
              <a:gd name="csY598" fmla="*/ 1088193 h 1369915"/>
              <a:gd name="csX599" fmla="*/ 647280 w 1562500"/>
              <a:gd name="csY599" fmla="*/ 1102566 h 1369915"/>
              <a:gd name="csX600" fmla="*/ 641532 w 1562500"/>
              <a:gd name="csY600" fmla="*/ 1128229 h 1369915"/>
              <a:gd name="csX601" fmla="*/ 609086 w 1562500"/>
              <a:gd name="csY601" fmla="*/ 1215815 h 1369915"/>
              <a:gd name="csX602" fmla="*/ 585233 w 1562500"/>
              <a:gd name="csY602" fmla="*/ 1279491 h 1369915"/>
              <a:gd name="csX603" fmla="*/ 565021 w 1562500"/>
              <a:gd name="csY603" fmla="*/ 1328012 h 1369915"/>
              <a:gd name="csX604" fmla="*/ 548293 w 1562500"/>
              <a:gd name="csY604" fmla="*/ 1343417 h 1369915"/>
              <a:gd name="csX605" fmla="*/ 539947 w 1562500"/>
              <a:gd name="csY605" fmla="*/ 1347964 h 1369915"/>
              <a:gd name="csX606" fmla="*/ 538902 w 1562500"/>
              <a:gd name="csY606" fmla="*/ 1350304 h 1369915"/>
              <a:gd name="csX607" fmla="*/ 538668 w 1562500"/>
              <a:gd name="csY607" fmla="*/ 1354435 h 1369915"/>
              <a:gd name="csX608" fmla="*/ 539087 w 1562500"/>
              <a:gd name="csY608" fmla="*/ 1360105 h 1369915"/>
              <a:gd name="csX609" fmla="*/ 539519 w 1562500"/>
              <a:gd name="csY609" fmla="*/ 1362070 h 1369915"/>
              <a:gd name="csX610" fmla="*/ 539778 w 1562500"/>
              <a:gd name="csY610" fmla="*/ 1362691 h 1369915"/>
              <a:gd name="csX611" fmla="*/ 540469 w 1562500"/>
              <a:gd name="csY611" fmla="*/ 1362802 h 1369915"/>
              <a:gd name="csX612" fmla="*/ 543425 w 1562500"/>
              <a:gd name="csY612" fmla="*/ 1363057 h 1369915"/>
              <a:gd name="csX613" fmla="*/ 553937 w 1562500"/>
              <a:gd name="csY613" fmla="*/ 1363476 h 1369915"/>
              <a:gd name="csX614" fmla="*/ 587494 w 1562500"/>
              <a:gd name="csY614" fmla="*/ 1363760 h 1369915"/>
              <a:gd name="csX615" fmla="*/ 628372 w 1562500"/>
              <a:gd name="csY615" fmla="*/ 1362456 h 1369915"/>
              <a:gd name="csX616" fmla="*/ 632796 w 1562500"/>
              <a:gd name="csY616" fmla="*/ 1360244 h 1369915"/>
              <a:gd name="csX617" fmla="*/ 632956 w 1562500"/>
              <a:gd name="csY617" fmla="*/ 1350250 h 1369915"/>
              <a:gd name="csX618" fmla="*/ 630132 w 1562500"/>
              <a:gd name="csY618" fmla="*/ 1346612 h 1369915"/>
              <a:gd name="csX619" fmla="*/ 624056 w 1562500"/>
              <a:gd name="csY619" fmla="*/ 1344897 h 1369915"/>
              <a:gd name="csX620" fmla="*/ 613507 w 1562500"/>
              <a:gd name="csY620" fmla="*/ 1338874 h 1369915"/>
              <a:gd name="csX621" fmla="*/ 608134 w 1562500"/>
              <a:gd name="csY621" fmla="*/ 1327317 h 1369915"/>
              <a:gd name="csX622" fmla="*/ 610045 w 1562500"/>
              <a:gd name="csY622" fmla="*/ 1317878 h 1369915"/>
              <a:gd name="csX623" fmla="*/ 614473 w 1562500"/>
              <a:gd name="csY623" fmla="*/ 1303406 h 1369915"/>
              <a:gd name="csX624" fmla="*/ 619596 w 1562500"/>
              <a:gd name="csY624" fmla="*/ 1289202 h 1369915"/>
              <a:gd name="csX625" fmla="*/ 623695 w 1562500"/>
              <a:gd name="csY625" fmla="*/ 1280584 h 1369915"/>
              <a:gd name="csX626" fmla="*/ 627494 w 1562500"/>
              <a:gd name="csY626" fmla="*/ 1278952 h 1369915"/>
              <a:gd name="csX627" fmla="*/ 635498 w 1562500"/>
              <a:gd name="csY627" fmla="*/ 1278122 h 1369915"/>
              <a:gd name="csX628" fmla="*/ 669215 w 1562500"/>
              <a:gd name="csY628" fmla="*/ 1277538 h 1369915"/>
              <a:gd name="csX629" fmla="*/ 708099 w 1562500"/>
              <a:gd name="csY629" fmla="*/ 1280708 h 1369915"/>
              <a:gd name="csX630" fmla="*/ 715820 w 1562500"/>
              <a:gd name="csY630" fmla="*/ 1288433 h 1369915"/>
              <a:gd name="csX631" fmla="*/ 721588 w 1562500"/>
              <a:gd name="csY631" fmla="*/ 1302769 h 1369915"/>
              <a:gd name="csX632" fmla="*/ 728462 w 1562500"/>
              <a:gd name="csY632" fmla="*/ 1333455 h 1369915"/>
              <a:gd name="csX633" fmla="*/ 722641 w 1562500"/>
              <a:gd name="csY633" fmla="*/ 1340884 h 1369915"/>
              <a:gd name="csX634" fmla="*/ 710077 w 1562500"/>
              <a:gd name="csY634" fmla="*/ 1346698 h 1369915"/>
              <a:gd name="csX635" fmla="*/ 705858 w 1562500"/>
              <a:gd name="csY635" fmla="*/ 1349567 h 1369915"/>
              <a:gd name="csX636" fmla="*/ 704962 w 1562500"/>
              <a:gd name="csY636" fmla="*/ 1356458 h 1369915"/>
              <a:gd name="csX637" fmla="*/ 707380 w 1562500"/>
              <a:gd name="csY637" fmla="*/ 1361605 h 1369915"/>
              <a:gd name="csX638" fmla="*/ 712387 w 1562500"/>
              <a:gd name="csY638" fmla="*/ 1362777 h 1369915"/>
              <a:gd name="csX639" fmla="*/ 770735 w 1562500"/>
              <a:gd name="csY639" fmla="*/ 1363344 h 1369915"/>
              <a:gd name="csX640" fmla="*/ 829156 w 1562500"/>
              <a:gd name="csY640" fmla="*/ 1361757 h 1369915"/>
              <a:gd name="csX641" fmla="*/ 834669 w 1562500"/>
              <a:gd name="csY641" fmla="*/ 1360204 h 1369915"/>
              <a:gd name="csX642" fmla="*/ 836013 w 1562500"/>
              <a:gd name="csY642" fmla="*/ 1359398 h 1369915"/>
              <a:gd name="csX643" fmla="*/ 837160 w 1562500"/>
              <a:gd name="csY643" fmla="*/ 1354880 h 1369915"/>
              <a:gd name="csX644" fmla="*/ 837387 w 1562500"/>
              <a:gd name="csY644" fmla="*/ 1349827 h 1369915"/>
              <a:gd name="csX645" fmla="*/ 836770 w 1562500"/>
              <a:gd name="csY645" fmla="*/ 1347529 h 1369915"/>
              <a:gd name="csX646" fmla="*/ 834517 w 1562500"/>
              <a:gd name="csY646" fmla="*/ 1346196 h 1369915"/>
              <a:gd name="csX647" fmla="*/ 829181 w 1562500"/>
              <a:gd name="csY647" fmla="*/ 1344716 h 1369915"/>
              <a:gd name="csX648" fmla="*/ 818717 w 1562500"/>
              <a:gd name="csY648" fmla="*/ 1340848 h 1369915"/>
              <a:gd name="csX649" fmla="*/ 809504 w 1562500"/>
              <a:gd name="csY649" fmla="*/ 1328604 h 1369915"/>
              <a:gd name="csX650" fmla="*/ 773440 w 1562500"/>
              <a:gd name="csY650" fmla="*/ 1237914 h 1369915"/>
              <a:gd name="csX651" fmla="*/ 732857 w 1562500"/>
              <a:gd name="csY651" fmla="*/ 1131621 h 1369915"/>
              <a:gd name="csX652" fmla="*/ 713571 w 1562500"/>
              <a:gd name="csY652" fmla="*/ 1080522 h 1369915"/>
              <a:gd name="csX653" fmla="*/ 711306 w 1562500"/>
              <a:gd name="csY653" fmla="*/ 1075132 h 1369915"/>
              <a:gd name="csX654" fmla="*/ 710307 w 1562500"/>
              <a:gd name="csY654" fmla="*/ 1073610 h 1369915"/>
              <a:gd name="csX655" fmla="*/ 710007 w 1562500"/>
              <a:gd name="csY655" fmla="*/ 1073364 h 1369915"/>
              <a:gd name="csX656" fmla="*/ 411099 w 1562500"/>
              <a:gd name="csY656" fmla="*/ 1073960 h 1369915"/>
              <a:gd name="csX657" fmla="*/ 394531 w 1562500"/>
              <a:gd name="csY657" fmla="*/ 1074042 h 1369915"/>
              <a:gd name="csX658" fmla="*/ 287773 w 1562500"/>
              <a:gd name="csY658" fmla="*/ 1119340 h 1369915"/>
              <a:gd name="csX659" fmla="*/ 250085 w 1562500"/>
              <a:gd name="csY659" fmla="*/ 1185182 h 1369915"/>
              <a:gd name="csX660" fmla="*/ 248959 w 1562500"/>
              <a:gd name="csY660" fmla="*/ 1263206 h 1369915"/>
              <a:gd name="csX661" fmla="*/ 362742 w 1562500"/>
              <a:gd name="csY661" fmla="*/ 1366876 h 1369915"/>
              <a:gd name="csX662" fmla="*/ 481201 w 1562500"/>
              <a:gd name="csY662" fmla="*/ 1357568 h 1369915"/>
              <a:gd name="csX663" fmla="*/ 497218 w 1562500"/>
              <a:gd name="csY663" fmla="*/ 1351557 h 1369915"/>
              <a:gd name="csX664" fmla="*/ 503903 w 1562500"/>
              <a:gd name="csY664" fmla="*/ 1346862 h 1369915"/>
              <a:gd name="csX665" fmla="*/ 506818 w 1562500"/>
              <a:gd name="csY665" fmla="*/ 1339100 h 1369915"/>
              <a:gd name="csX666" fmla="*/ 510543 w 1562500"/>
              <a:gd name="csY666" fmla="*/ 1325122 h 1369915"/>
              <a:gd name="csX667" fmla="*/ 516603 w 1562500"/>
              <a:gd name="csY667" fmla="*/ 1293724 h 1369915"/>
              <a:gd name="csX668" fmla="*/ 517306 w 1562500"/>
              <a:gd name="csY668" fmla="*/ 1286743 h 1369915"/>
              <a:gd name="csX669" fmla="*/ 516426 w 1562500"/>
              <a:gd name="csY669" fmla="*/ 1283697 h 1369915"/>
              <a:gd name="csX670" fmla="*/ 512450 w 1562500"/>
              <a:gd name="csY670" fmla="*/ 1282093 h 1369915"/>
              <a:gd name="csX671" fmla="*/ 503303 w 1562500"/>
              <a:gd name="csY671" fmla="*/ 1280720 h 1369915"/>
              <a:gd name="csX672" fmla="*/ 497588 w 1562500"/>
              <a:gd name="csY672" fmla="*/ 1280141 h 1369915"/>
              <a:gd name="csX673" fmla="*/ 494612 w 1562500"/>
              <a:gd name="csY673" fmla="*/ 1280843 h 1369915"/>
              <a:gd name="csX674" fmla="*/ 488901 w 1562500"/>
              <a:gd name="csY674" fmla="*/ 1290460 h 1369915"/>
              <a:gd name="csX675" fmla="*/ 453540 w 1562500"/>
              <a:gd name="csY675" fmla="*/ 1328082 h 1369915"/>
              <a:gd name="csX676" fmla="*/ 438583 w 1562500"/>
              <a:gd name="csY676" fmla="*/ 1334414 h 1369915"/>
              <a:gd name="csX677" fmla="*/ 416580 w 1562500"/>
              <a:gd name="csY677" fmla="*/ 1335425 h 1369915"/>
              <a:gd name="csX678" fmla="*/ 380750 w 1562500"/>
              <a:gd name="csY678" fmla="*/ 1329595 h 1369915"/>
              <a:gd name="csX679" fmla="*/ 331225 w 1562500"/>
              <a:gd name="csY679" fmla="*/ 1264822 h 1369915"/>
              <a:gd name="csX680" fmla="*/ 327895 w 1562500"/>
              <a:gd name="csY680" fmla="*/ 1192969 h 1369915"/>
              <a:gd name="csX681" fmla="*/ 386543 w 1562500"/>
              <a:gd name="csY681" fmla="*/ 1104281 h 1369915"/>
              <a:gd name="csX682" fmla="*/ 452130 w 1562500"/>
              <a:gd name="csY682" fmla="*/ 1117309 h 1369915"/>
              <a:gd name="csX683" fmla="*/ 481563 w 1562500"/>
              <a:gd name="csY683" fmla="*/ 1159051 h 1369915"/>
              <a:gd name="csX684" fmla="*/ 484333 w 1562500"/>
              <a:gd name="csY684" fmla="*/ 1167060 h 1369915"/>
              <a:gd name="csX685" fmla="*/ 487294 w 1562500"/>
              <a:gd name="csY685" fmla="*/ 1170345 h 1369915"/>
              <a:gd name="csX686" fmla="*/ 505552 w 1562500"/>
              <a:gd name="csY686" fmla="*/ 1168976 h 1369915"/>
              <a:gd name="csX687" fmla="*/ 509346 w 1562500"/>
              <a:gd name="csY687" fmla="*/ 1168116 h 1369915"/>
              <a:gd name="csX688" fmla="*/ 510712 w 1562500"/>
              <a:gd name="csY688" fmla="*/ 1166542 h 1369915"/>
              <a:gd name="csX689" fmla="*/ 510346 w 1562500"/>
              <a:gd name="csY689" fmla="*/ 1151716 h 1369915"/>
              <a:gd name="csX690" fmla="*/ 506567 w 1562500"/>
              <a:gd name="csY690" fmla="*/ 1116631 h 1369915"/>
              <a:gd name="csX691" fmla="*/ 502440 w 1562500"/>
              <a:gd name="csY691" fmla="*/ 1098319 h 1369915"/>
              <a:gd name="csX692" fmla="*/ 489259 w 1562500"/>
              <a:gd name="csY692" fmla="*/ 1089032 h 1369915"/>
              <a:gd name="csX693" fmla="*/ 462297 w 1562500"/>
              <a:gd name="csY693" fmla="*/ 1080674 h 1369915"/>
              <a:gd name="csX694" fmla="*/ 411099 w 1562500"/>
              <a:gd name="csY694" fmla="*/ 1073960 h 1369915"/>
              <a:gd name="csX695" fmla="*/ 976602 w 1562500"/>
              <a:gd name="csY695" fmla="*/ 1079670 h 1369915"/>
              <a:gd name="csX696" fmla="*/ 916137 w 1562500"/>
              <a:gd name="csY696" fmla="*/ 1080045 h 1369915"/>
              <a:gd name="csX697" fmla="*/ 870292 w 1562500"/>
              <a:gd name="csY697" fmla="*/ 1081130 h 1369915"/>
              <a:gd name="csX698" fmla="*/ 867147 w 1562500"/>
              <a:gd name="csY698" fmla="*/ 1081570 h 1369915"/>
              <a:gd name="csX699" fmla="*/ 866407 w 1562500"/>
              <a:gd name="csY699" fmla="*/ 1081800 h 1369915"/>
              <a:gd name="csX700" fmla="*/ 866070 w 1562500"/>
              <a:gd name="csY700" fmla="*/ 1085007 h 1369915"/>
              <a:gd name="csX701" fmla="*/ 866440 w 1562500"/>
              <a:gd name="csY701" fmla="*/ 1090179 h 1369915"/>
              <a:gd name="csX702" fmla="*/ 868471 w 1562500"/>
              <a:gd name="csY702" fmla="*/ 1095273 h 1369915"/>
              <a:gd name="csX703" fmla="*/ 875497 w 1562500"/>
              <a:gd name="csY703" fmla="*/ 1098142 h 1369915"/>
              <a:gd name="csX704" fmla="*/ 884826 w 1562500"/>
              <a:gd name="csY704" fmla="*/ 1102060 h 1369915"/>
              <a:gd name="csX705" fmla="*/ 889553 w 1562500"/>
              <a:gd name="csY705" fmla="*/ 1115693 h 1369915"/>
              <a:gd name="csX706" fmla="*/ 891251 w 1562500"/>
              <a:gd name="csY706" fmla="*/ 1219442 h 1369915"/>
              <a:gd name="csX707" fmla="*/ 890676 w 1562500"/>
              <a:gd name="csY707" fmla="*/ 1305630 h 1369915"/>
              <a:gd name="csX708" fmla="*/ 889812 w 1562500"/>
              <a:gd name="csY708" fmla="*/ 1324629 h 1369915"/>
              <a:gd name="csX709" fmla="*/ 888357 w 1562500"/>
              <a:gd name="csY709" fmla="*/ 1333020 h 1369915"/>
              <a:gd name="csX710" fmla="*/ 882692 w 1562500"/>
              <a:gd name="csY710" fmla="*/ 1340305 h 1369915"/>
              <a:gd name="csX711" fmla="*/ 869996 w 1562500"/>
              <a:gd name="csY711" fmla="*/ 1345633 h 1369915"/>
              <a:gd name="csX712" fmla="*/ 867780 w 1562500"/>
              <a:gd name="csY712" fmla="*/ 1347960 h 1369915"/>
              <a:gd name="csX713" fmla="*/ 867044 w 1562500"/>
              <a:gd name="csY713" fmla="*/ 1355356 h 1369915"/>
              <a:gd name="csX714" fmla="*/ 867710 w 1562500"/>
              <a:gd name="csY714" fmla="*/ 1359163 h 1369915"/>
              <a:gd name="csX715" fmla="*/ 874819 w 1562500"/>
              <a:gd name="csY715" fmla="*/ 1362658 h 1369915"/>
              <a:gd name="csX716" fmla="*/ 935456 w 1562500"/>
              <a:gd name="csY716" fmla="*/ 1363842 h 1369915"/>
              <a:gd name="csX717" fmla="*/ 996097 w 1562500"/>
              <a:gd name="csY717" fmla="*/ 1362678 h 1369915"/>
              <a:gd name="csX718" fmla="*/ 1003021 w 1562500"/>
              <a:gd name="csY718" fmla="*/ 1360273 h 1369915"/>
              <a:gd name="csX719" fmla="*/ 1003868 w 1562500"/>
              <a:gd name="csY719" fmla="*/ 1355525 h 1369915"/>
              <a:gd name="csX720" fmla="*/ 1003674 w 1562500"/>
              <a:gd name="csY720" fmla="*/ 1350246 h 1369915"/>
              <a:gd name="csX721" fmla="*/ 1002609 w 1562500"/>
              <a:gd name="csY721" fmla="*/ 1347956 h 1369915"/>
              <a:gd name="csX722" fmla="*/ 991681 w 1562500"/>
              <a:gd name="csY722" fmla="*/ 1345719 h 1369915"/>
              <a:gd name="csX723" fmla="*/ 972112 w 1562500"/>
              <a:gd name="csY723" fmla="*/ 1338109 h 1369915"/>
              <a:gd name="csX724" fmla="*/ 966713 w 1562500"/>
              <a:gd name="csY724" fmla="*/ 1326417 h 1369915"/>
              <a:gd name="csX725" fmla="*/ 965978 w 1562500"/>
              <a:gd name="csY725" fmla="*/ 1283836 h 1369915"/>
              <a:gd name="csX726" fmla="*/ 969242 w 1562500"/>
              <a:gd name="csY726" fmla="*/ 1241692 h 1369915"/>
              <a:gd name="csX727" fmla="*/ 977440 w 1562500"/>
              <a:gd name="csY727" fmla="*/ 1236146 h 1369915"/>
              <a:gd name="csX728" fmla="*/ 992187 w 1562500"/>
              <a:gd name="csY728" fmla="*/ 1235788 h 1369915"/>
              <a:gd name="csX729" fmla="*/ 1015013 w 1562500"/>
              <a:gd name="csY729" fmla="*/ 1237252 h 1369915"/>
              <a:gd name="csX730" fmla="*/ 1024485 w 1562500"/>
              <a:gd name="csY730" fmla="*/ 1242987 h 1369915"/>
              <a:gd name="csX731" fmla="*/ 1038521 w 1562500"/>
              <a:gd name="csY731" fmla="*/ 1274989 h 1369915"/>
              <a:gd name="csX732" fmla="*/ 1038521 w 1562500"/>
              <a:gd name="csY732" fmla="*/ 1274989 h 1369915"/>
              <a:gd name="csX733" fmla="*/ 1038521 w 1562500"/>
              <a:gd name="csY733" fmla="*/ 1274989 h 1369915"/>
              <a:gd name="csX734" fmla="*/ 1038932 w 1562500"/>
              <a:gd name="csY734" fmla="*/ 1275215 h 1369915"/>
              <a:gd name="csX735" fmla="*/ 1041160 w 1562500"/>
              <a:gd name="csY735" fmla="*/ 1275671 h 1369915"/>
              <a:gd name="csX736" fmla="*/ 1048812 w 1562500"/>
              <a:gd name="csY736" fmla="*/ 1275754 h 1369915"/>
              <a:gd name="csX737" fmla="*/ 1057256 w 1562500"/>
              <a:gd name="csY737" fmla="*/ 1269632 h 1369915"/>
              <a:gd name="csX738" fmla="*/ 1058099 w 1562500"/>
              <a:gd name="csY738" fmla="*/ 1225469 h 1369915"/>
              <a:gd name="csX739" fmla="*/ 1056315 w 1562500"/>
              <a:gd name="csY739" fmla="*/ 1181396 h 1369915"/>
              <a:gd name="csX740" fmla="*/ 1053663 w 1562500"/>
              <a:gd name="csY740" fmla="*/ 1176565 h 1369915"/>
              <a:gd name="csX741" fmla="*/ 1048063 w 1562500"/>
              <a:gd name="csY741" fmla="*/ 1175895 h 1369915"/>
              <a:gd name="csX742" fmla="*/ 1039319 w 1562500"/>
              <a:gd name="csY742" fmla="*/ 1176684 h 1369915"/>
              <a:gd name="csX743" fmla="*/ 1038213 w 1562500"/>
              <a:gd name="csY743" fmla="*/ 1178259 h 1369915"/>
              <a:gd name="csX744" fmla="*/ 1037386 w 1562500"/>
              <a:gd name="csY744" fmla="*/ 1182160 h 1369915"/>
              <a:gd name="csX745" fmla="*/ 1026644 w 1562500"/>
              <a:gd name="csY745" fmla="*/ 1202561 h 1369915"/>
              <a:gd name="csX746" fmla="*/ 1017529 w 1562500"/>
              <a:gd name="csY746" fmla="*/ 1206405 h 1369915"/>
              <a:gd name="csX747" fmla="*/ 994197 w 1562500"/>
              <a:gd name="csY747" fmla="*/ 1207757 h 1369915"/>
              <a:gd name="csX748" fmla="*/ 978287 w 1562500"/>
              <a:gd name="csY748" fmla="*/ 1207383 h 1369915"/>
              <a:gd name="csX749" fmla="*/ 969493 w 1562500"/>
              <a:gd name="csY749" fmla="*/ 1201582 h 1369915"/>
              <a:gd name="csX750" fmla="*/ 965965 w 1562500"/>
              <a:gd name="csY750" fmla="*/ 1157238 h 1369915"/>
              <a:gd name="csX751" fmla="*/ 969867 w 1562500"/>
              <a:gd name="csY751" fmla="*/ 1112844 h 1369915"/>
              <a:gd name="csX752" fmla="*/ 979500 w 1562500"/>
              <a:gd name="csY752" fmla="*/ 1107052 h 1369915"/>
              <a:gd name="csX753" fmla="*/ 997038 w 1562500"/>
              <a:gd name="csY753" fmla="*/ 1106624 h 1369915"/>
              <a:gd name="csX754" fmla="*/ 1020567 w 1562500"/>
              <a:gd name="csY754" fmla="*/ 1107681 h 1369915"/>
              <a:gd name="csX755" fmla="*/ 1035080 w 1562500"/>
              <a:gd name="csY755" fmla="*/ 1109346 h 1369915"/>
              <a:gd name="csX756" fmla="*/ 1066831 w 1562500"/>
              <a:gd name="csY756" fmla="*/ 1147293 h 1369915"/>
              <a:gd name="csX757" fmla="*/ 1068365 w 1562500"/>
              <a:gd name="csY757" fmla="*/ 1152329 h 1369915"/>
              <a:gd name="csX758" fmla="*/ 1069956 w 1562500"/>
              <a:gd name="csY758" fmla="*/ 1154492 h 1369915"/>
              <a:gd name="csX759" fmla="*/ 1080020 w 1562500"/>
              <a:gd name="csY759" fmla="*/ 1155450 h 1369915"/>
              <a:gd name="csX760" fmla="*/ 1086463 w 1562500"/>
              <a:gd name="csY760" fmla="*/ 1154927 h 1369915"/>
              <a:gd name="csX761" fmla="*/ 1089135 w 1562500"/>
              <a:gd name="csY761" fmla="*/ 1151556 h 1369915"/>
              <a:gd name="csX762" fmla="*/ 1089238 w 1562500"/>
              <a:gd name="csY762" fmla="*/ 1119229 h 1369915"/>
              <a:gd name="csX763" fmla="*/ 1087869 w 1562500"/>
              <a:gd name="csY763" fmla="*/ 1092420 h 1369915"/>
              <a:gd name="csX764" fmla="*/ 1087224 w 1562500"/>
              <a:gd name="csY764" fmla="*/ 1083917 h 1369915"/>
              <a:gd name="csX765" fmla="*/ 1086952 w 1562500"/>
              <a:gd name="csY765" fmla="*/ 1081479 h 1369915"/>
              <a:gd name="csX766" fmla="*/ 1086891 w 1562500"/>
              <a:gd name="csY766" fmla="*/ 1081118 h 1369915"/>
              <a:gd name="csX767" fmla="*/ 1085239 w 1562500"/>
              <a:gd name="csY767" fmla="*/ 1080965 h 1369915"/>
              <a:gd name="csX768" fmla="*/ 1078644 w 1562500"/>
              <a:gd name="csY768" fmla="*/ 1080665 h 1369915"/>
              <a:gd name="csX769" fmla="*/ 1054675 w 1562500"/>
              <a:gd name="csY769" fmla="*/ 1080147 h 1369915"/>
              <a:gd name="csX770" fmla="*/ 976594 w 1562500"/>
              <a:gd name="csY770" fmla="*/ 1079670 h 1369915"/>
              <a:gd name="csX771" fmla="*/ 1164101 w 1562500"/>
              <a:gd name="csY771" fmla="*/ 1079670 h 1369915"/>
              <a:gd name="csX772" fmla="*/ 1133570 w 1562500"/>
              <a:gd name="csY772" fmla="*/ 1080731 h 1369915"/>
              <a:gd name="csX773" fmla="*/ 1127543 w 1562500"/>
              <a:gd name="csY773" fmla="*/ 1082100 h 1369915"/>
              <a:gd name="csX774" fmla="*/ 1125541 w 1562500"/>
              <a:gd name="csY774" fmla="*/ 1083884 h 1369915"/>
              <a:gd name="csX775" fmla="*/ 1125253 w 1562500"/>
              <a:gd name="csY775" fmla="*/ 1091671 h 1369915"/>
              <a:gd name="csX776" fmla="*/ 1126704 w 1562500"/>
              <a:gd name="csY776" fmla="*/ 1095121 h 1369915"/>
              <a:gd name="csX777" fmla="*/ 1134750 w 1562500"/>
              <a:gd name="csY777" fmla="*/ 1098508 h 1369915"/>
              <a:gd name="csX778" fmla="*/ 1145822 w 1562500"/>
              <a:gd name="csY778" fmla="*/ 1103351 h 1369915"/>
              <a:gd name="csX779" fmla="*/ 1151401 w 1562500"/>
              <a:gd name="csY779" fmla="*/ 1117654 h 1369915"/>
              <a:gd name="csX780" fmla="*/ 1152840 w 1562500"/>
              <a:gd name="csY780" fmla="*/ 1224346 h 1369915"/>
              <a:gd name="csX781" fmla="*/ 1151648 w 1562500"/>
              <a:gd name="csY781" fmla="*/ 1318519 h 1369915"/>
              <a:gd name="csX782" fmla="*/ 1149896 w 1562500"/>
              <a:gd name="csY782" fmla="*/ 1332103 h 1369915"/>
              <a:gd name="csX783" fmla="*/ 1146439 w 1562500"/>
              <a:gd name="csY783" fmla="*/ 1337386 h 1369915"/>
              <a:gd name="csX784" fmla="*/ 1133348 w 1562500"/>
              <a:gd name="csY784" fmla="*/ 1344630 h 1369915"/>
              <a:gd name="csX785" fmla="*/ 1127864 w 1562500"/>
              <a:gd name="csY785" fmla="*/ 1346871 h 1369915"/>
              <a:gd name="csX786" fmla="*/ 1125549 w 1562500"/>
              <a:gd name="csY786" fmla="*/ 1352557 h 1369915"/>
              <a:gd name="csX787" fmla="*/ 1124727 w 1562500"/>
              <a:gd name="csY787" fmla="*/ 1358337 h 1369915"/>
              <a:gd name="csX788" fmla="*/ 1124851 w 1562500"/>
              <a:gd name="csY788" fmla="*/ 1361745 h 1369915"/>
              <a:gd name="csX789" fmla="*/ 1125538 w 1562500"/>
              <a:gd name="csY789" fmla="*/ 1361967 h 1369915"/>
              <a:gd name="csX790" fmla="*/ 1128432 w 1562500"/>
              <a:gd name="csY790" fmla="*/ 1362366 h 1369915"/>
              <a:gd name="csX791" fmla="*/ 1176575 w 1562500"/>
              <a:gd name="csY791" fmla="*/ 1363262 h 1369915"/>
              <a:gd name="csX792" fmla="*/ 1236698 w 1562500"/>
              <a:gd name="csY792" fmla="*/ 1363332 h 1369915"/>
              <a:gd name="csX793" fmla="*/ 1333285 w 1562500"/>
              <a:gd name="csY793" fmla="*/ 1361733 h 1369915"/>
              <a:gd name="csX794" fmla="*/ 1347522 w 1562500"/>
              <a:gd name="csY794" fmla="*/ 1358962 h 1369915"/>
              <a:gd name="csX795" fmla="*/ 1350474 w 1562500"/>
              <a:gd name="csY795" fmla="*/ 1354065 h 1369915"/>
              <a:gd name="csX796" fmla="*/ 1357541 w 1562500"/>
              <a:gd name="csY796" fmla="*/ 1319461 h 1369915"/>
              <a:gd name="csX797" fmla="*/ 1362754 w 1562500"/>
              <a:gd name="csY797" fmla="*/ 1288412 h 1369915"/>
              <a:gd name="csX798" fmla="*/ 1363096 w 1562500"/>
              <a:gd name="csY798" fmla="*/ 1285333 h 1369915"/>
              <a:gd name="csX799" fmla="*/ 1362524 w 1562500"/>
              <a:gd name="csY799" fmla="*/ 1284478 h 1369915"/>
              <a:gd name="csX800" fmla="*/ 1351374 w 1562500"/>
              <a:gd name="csY800" fmla="*/ 1283853 h 1369915"/>
              <a:gd name="csX801" fmla="*/ 1343653 w 1562500"/>
              <a:gd name="csY801" fmla="*/ 1284067 h 1369915"/>
              <a:gd name="csX802" fmla="*/ 1339526 w 1562500"/>
              <a:gd name="csY802" fmla="*/ 1285423 h 1369915"/>
              <a:gd name="csX803" fmla="*/ 1332952 w 1562500"/>
              <a:gd name="csY803" fmla="*/ 1297416 h 1369915"/>
              <a:gd name="csX804" fmla="*/ 1296575 w 1562500"/>
              <a:gd name="csY804" fmla="*/ 1333974 h 1369915"/>
              <a:gd name="csX805" fmla="*/ 1248535 w 1562500"/>
              <a:gd name="csY805" fmla="*/ 1336909 h 1369915"/>
              <a:gd name="csX806" fmla="*/ 1236345 w 1562500"/>
              <a:gd name="csY806" fmla="*/ 1335614 h 1369915"/>
              <a:gd name="csX807" fmla="*/ 1229594 w 1562500"/>
              <a:gd name="csY807" fmla="*/ 1328863 h 1369915"/>
              <a:gd name="csX808" fmla="*/ 1226996 w 1562500"/>
              <a:gd name="csY808" fmla="*/ 1280696 h 1369915"/>
              <a:gd name="csX809" fmla="*/ 1229512 w 1562500"/>
              <a:gd name="csY809" fmla="*/ 1239768 h 1369915"/>
              <a:gd name="csX810" fmla="*/ 1235995 w 1562500"/>
              <a:gd name="csY810" fmla="*/ 1234094 h 1369915"/>
              <a:gd name="csX811" fmla="*/ 1247519 w 1562500"/>
              <a:gd name="csY811" fmla="*/ 1233346 h 1369915"/>
              <a:gd name="csX812" fmla="*/ 1263705 w 1562500"/>
              <a:gd name="csY812" fmla="*/ 1234008 h 1369915"/>
              <a:gd name="csX813" fmla="*/ 1275275 w 1562500"/>
              <a:gd name="csY813" fmla="*/ 1235615 h 1369915"/>
              <a:gd name="csX814" fmla="*/ 1293533 w 1562500"/>
              <a:gd name="csY814" fmla="*/ 1259695 h 1369915"/>
              <a:gd name="csX815" fmla="*/ 1294626 w 1562500"/>
              <a:gd name="csY815" fmla="*/ 1264004 h 1369915"/>
              <a:gd name="csX816" fmla="*/ 1296612 w 1562500"/>
              <a:gd name="csY816" fmla="*/ 1265735 h 1369915"/>
              <a:gd name="csX817" fmla="*/ 1311425 w 1562500"/>
              <a:gd name="csY817" fmla="*/ 1265225 h 1369915"/>
              <a:gd name="csX818" fmla="*/ 1311478 w 1562500"/>
              <a:gd name="csY818" fmla="*/ 1265134 h 1369915"/>
              <a:gd name="csX819" fmla="*/ 1311950 w 1562500"/>
              <a:gd name="csY819" fmla="*/ 1263560 h 1369915"/>
              <a:gd name="csX820" fmla="*/ 1312744 w 1562500"/>
              <a:gd name="csY820" fmla="*/ 1255678 h 1369915"/>
              <a:gd name="csX821" fmla="*/ 1313299 w 1562500"/>
              <a:gd name="csY821" fmla="*/ 1217448 h 1369915"/>
              <a:gd name="csX822" fmla="*/ 1312086 w 1562500"/>
              <a:gd name="csY822" fmla="*/ 1175286 h 1369915"/>
              <a:gd name="csX823" fmla="*/ 1309730 w 1562500"/>
              <a:gd name="csY823" fmla="*/ 1170904 h 1369915"/>
              <a:gd name="csX824" fmla="*/ 1304554 w 1562500"/>
              <a:gd name="csY824" fmla="*/ 1170608 h 1369915"/>
              <a:gd name="csX825" fmla="*/ 1296381 w 1562500"/>
              <a:gd name="csY825" fmla="*/ 1172026 h 1369915"/>
              <a:gd name="csX826" fmla="*/ 1295016 w 1562500"/>
              <a:gd name="csY826" fmla="*/ 1173856 h 1369915"/>
              <a:gd name="csX827" fmla="*/ 1293844 w 1562500"/>
              <a:gd name="csY827" fmla="*/ 1177798 h 1369915"/>
              <a:gd name="csX828" fmla="*/ 1280775 w 1562500"/>
              <a:gd name="csY828" fmla="*/ 1200587 h 1369915"/>
              <a:gd name="csX829" fmla="*/ 1248431 w 1562500"/>
              <a:gd name="csY829" fmla="*/ 1205969 h 1369915"/>
              <a:gd name="csX830" fmla="*/ 1236377 w 1562500"/>
              <a:gd name="csY830" fmla="*/ 1205175 h 1369915"/>
              <a:gd name="csX831" fmla="*/ 1229626 w 1562500"/>
              <a:gd name="csY831" fmla="*/ 1199272 h 1369915"/>
              <a:gd name="csX832" fmla="*/ 1226995 w 1562500"/>
              <a:gd name="csY832" fmla="*/ 1156502 h 1369915"/>
              <a:gd name="csX833" fmla="*/ 1230621 w 1562500"/>
              <a:gd name="csY833" fmla="*/ 1113617 h 1369915"/>
              <a:gd name="csX834" fmla="*/ 1239617 w 1562500"/>
              <a:gd name="csY834" fmla="*/ 1107829 h 1369915"/>
              <a:gd name="csX835" fmla="*/ 1255938 w 1562500"/>
              <a:gd name="csY835" fmla="*/ 1107080 h 1369915"/>
              <a:gd name="csX836" fmla="*/ 1293071 w 1562500"/>
              <a:gd name="csY836" fmla="*/ 1111220 h 1369915"/>
              <a:gd name="csX837" fmla="*/ 1316473 w 1562500"/>
              <a:gd name="csY837" fmla="*/ 1143198 h 1369915"/>
              <a:gd name="csX838" fmla="*/ 1318060 w 1562500"/>
              <a:gd name="csY838" fmla="*/ 1148814 h 1369915"/>
              <a:gd name="csX839" fmla="*/ 1319680 w 1562500"/>
              <a:gd name="csY839" fmla="*/ 1151355 h 1369915"/>
              <a:gd name="csX840" fmla="*/ 1329172 w 1562500"/>
              <a:gd name="csY840" fmla="*/ 1152942 h 1369915"/>
              <a:gd name="csX841" fmla="*/ 1335257 w 1562500"/>
              <a:gd name="csY841" fmla="*/ 1152831 h 1369915"/>
              <a:gd name="csX842" fmla="*/ 1337683 w 1562500"/>
              <a:gd name="csY842" fmla="*/ 1150097 h 1369915"/>
              <a:gd name="csX843" fmla="*/ 1337786 w 1562500"/>
              <a:gd name="csY843" fmla="*/ 1121408 h 1369915"/>
              <a:gd name="csX844" fmla="*/ 1336409 w 1562500"/>
              <a:gd name="csY844" fmla="*/ 1096547 h 1369915"/>
              <a:gd name="csX845" fmla="*/ 1335706 w 1562500"/>
              <a:gd name="csY845" fmla="*/ 1087922 h 1369915"/>
              <a:gd name="csX846" fmla="*/ 1335138 w 1562500"/>
              <a:gd name="csY846" fmla="*/ 1083621 h 1369915"/>
              <a:gd name="csX847" fmla="*/ 1334686 w 1562500"/>
              <a:gd name="csY847" fmla="*/ 1082405 h 1369915"/>
              <a:gd name="csX848" fmla="*/ 1333432 w 1562500"/>
              <a:gd name="csY848" fmla="*/ 1081603 h 1369915"/>
              <a:gd name="csX849" fmla="*/ 1321892 w 1562500"/>
              <a:gd name="csY849" fmla="*/ 1080263 h 1369915"/>
              <a:gd name="csX850" fmla="*/ 1229906 w 1562500"/>
              <a:gd name="csY850" fmla="*/ 1079671 h 1369915"/>
              <a:gd name="csX851" fmla="*/ 1164101 w 1562500"/>
              <a:gd name="csY851" fmla="*/ 1079671 h 1369915"/>
              <a:gd name="csX852" fmla="*/ 667298 w 1562500"/>
              <a:gd name="csY852" fmla="*/ 1152395 h 1369915"/>
              <a:gd name="csX853" fmla="*/ 667808 w 1562500"/>
              <a:gd name="csY853" fmla="*/ 1152497 h 1369915"/>
              <a:gd name="csX854" fmla="*/ 669107 w 1562500"/>
              <a:gd name="csY854" fmla="*/ 1153788 h 1369915"/>
              <a:gd name="csX855" fmla="*/ 670870 w 1562500"/>
              <a:gd name="csY855" fmla="*/ 1158640 h 1369915"/>
              <a:gd name="csX856" fmla="*/ 681806 w 1562500"/>
              <a:gd name="csY856" fmla="*/ 1190395 h 1369915"/>
              <a:gd name="csX857" fmla="*/ 697281 w 1562500"/>
              <a:gd name="csY857" fmla="*/ 1232684 h 1369915"/>
              <a:gd name="csX858" fmla="*/ 702379 w 1562500"/>
              <a:gd name="csY858" fmla="*/ 1247213 h 1369915"/>
              <a:gd name="csX859" fmla="*/ 702716 w 1562500"/>
              <a:gd name="csY859" fmla="*/ 1248463 h 1369915"/>
              <a:gd name="csX860" fmla="*/ 702855 w 1562500"/>
              <a:gd name="csY860" fmla="*/ 1249371 h 1369915"/>
              <a:gd name="csX861" fmla="*/ 702518 w 1562500"/>
              <a:gd name="csY861" fmla="*/ 1250194 h 1369915"/>
              <a:gd name="csX862" fmla="*/ 702107 w 1562500"/>
              <a:gd name="csY862" fmla="*/ 1250494 h 1369915"/>
              <a:gd name="csX863" fmla="*/ 701359 w 1562500"/>
              <a:gd name="csY863" fmla="*/ 1250761 h 1369915"/>
              <a:gd name="csX864" fmla="*/ 699192 w 1562500"/>
              <a:gd name="csY864" fmla="*/ 1251135 h 1369915"/>
              <a:gd name="csX865" fmla="*/ 691656 w 1562500"/>
              <a:gd name="csY865" fmla="*/ 1251731 h 1369915"/>
              <a:gd name="csX866" fmla="*/ 667071 w 1562500"/>
              <a:gd name="csY866" fmla="*/ 1252278 h 1369915"/>
              <a:gd name="csX867" fmla="*/ 642510 w 1562500"/>
              <a:gd name="csY867" fmla="*/ 1251986 h 1369915"/>
              <a:gd name="csX868" fmla="*/ 635007 w 1562500"/>
              <a:gd name="csY868" fmla="*/ 1251670 h 1369915"/>
              <a:gd name="csX869" fmla="*/ 632902 w 1562500"/>
              <a:gd name="csY869" fmla="*/ 1251476 h 1369915"/>
              <a:gd name="csX870" fmla="*/ 632236 w 1562500"/>
              <a:gd name="csY870" fmla="*/ 1251353 h 1369915"/>
              <a:gd name="csX871" fmla="*/ 631870 w 1562500"/>
              <a:gd name="csY871" fmla="*/ 1251205 h 1369915"/>
              <a:gd name="csX872" fmla="*/ 631566 w 1562500"/>
              <a:gd name="csY872" fmla="*/ 1250967 h 1369915"/>
              <a:gd name="csX873" fmla="*/ 631286 w 1562500"/>
              <a:gd name="csY873" fmla="*/ 1250235 h 1369915"/>
              <a:gd name="csX874" fmla="*/ 631328 w 1562500"/>
              <a:gd name="csY874" fmla="*/ 1249906 h 1369915"/>
              <a:gd name="csX875" fmla="*/ 631389 w 1562500"/>
              <a:gd name="csY875" fmla="*/ 1249672 h 1369915"/>
              <a:gd name="csX876" fmla="*/ 631587 w 1562500"/>
              <a:gd name="csY876" fmla="*/ 1249005 h 1369915"/>
              <a:gd name="csX877" fmla="*/ 632323 w 1562500"/>
              <a:gd name="csY877" fmla="*/ 1246736 h 1369915"/>
              <a:gd name="csX878" fmla="*/ 635004 w 1562500"/>
              <a:gd name="csY878" fmla="*/ 1238822 h 1369915"/>
              <a:gd name="csX879" fmla="*/ 643802 w 1562500"/>
              <a:gd name="csY879" fmla="*/ 1213574 h 1369915"/>
              <a:gd name="csX880" fmla="*/ 660321 w 1562500"/>
              <a:gd name="csY880" fmla="*/ 1166130 h 1369915"/>
              <a:gd name="csX881" fmla="*/ 663499 w 1562500"/>
              <a:gd name="csY881" fmla="*/ 1157192 h 1369915"/>
              <a:gd name="csX882" fmla="*/ 665888 w 1562500"/>
              <a:gd name="csY882" fmla="*/ 1152908 h 1369915"/>
              <a:gd name="csX883" fmla="*/ 667298 w 1562500"/>
              <a:gd name="csY883" fmla="*/ 1152395 h 13699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Lst>
            <a:rect l="l" t="t" r="r" b="b"/>
            <a:pathLst>
              <a:path w="1562500" h="1369915">
                <a:moveTo>
                  <a:pt x="993042" y="12"/>
                </a:moveTo>
                <a:cubicBezTo>
                  <a:pt x="990075" y="-193"/>
                  <a:pt x="985854" y="95"/>
                  <a:pt x="980207" y="493"/>
                </a:cubicBezTo>
                <a:cubicBezTo>
                  <a:pt x="959217" y="1973"/>
                  <a:pt x="948378" y="4968"/>
                  <a:pt x="929470" y="14512"/>
                </a:cubicBezTo>
                <a:cubicBezTo>
                  <a:pt x="894896" y="31965"/>
                  <a:pt x="873659" y="58380"/>
                  <a:pt x="865655" y="93823"/>
                </a:cubicBezTo>
                <a:cubicBezTo>
                  <a:pt x="864828" y="97482"/>
                  <a:pt x="864099" y="100631"/>
                  <a:pt x="860923" y="102905"/>
                </a:cubicBezTo>
                <a:cubicBezTo>
                  <a:pt x="857746" y="105179"/>
                  <a:pt x="852466" y="106523"/>
                  <a:pt x="842557" y="107444"/>
                </a:cubicBezTo>
                <a:cubicBezTo>
                  <a:pt x="822740" y="109286"/>
                  <a:pt x="784210" y="109277"/>
                  <a:pt x="707095" y="109277"/>
                </a:cubicBezTo>
                <a:cubicBezTo>
                  <a:pt x="673146" y="109277"/>
                  <a:pt x="663938" y="109470"/>
                  <a:pt x="643066" y="109549"/>
                </a:cubicBezTo>
                <a:cubicBezTo>
                  <a:pt x="610345" y="109929"/>
                  <a:pt x="554601" y="109815"/>
                  <a:pt x="552897" y="111419"/>
                </a:cubicBezTo>
                <a:cubicBezTo>
                  <a:pt x="551681" y="111724"/>
                  <a:pt x="551088" y="112014"/>
                  <a:pt x="550977" y="112147"/>
                </a:cubicBezTo>
                <a:cubicBezTo>
                  <a:pt x="550486" y="112739"/>
                  <a:pt x="550247" y="113206"/>
                  <a:pt x="550172" y="113771"/>
                </a:cubicBezTo>
                <a:cubicBezTo>
                  <a:pt x="550096" y="114336"/>
                  <a:pt x="550195" y="115075"/>
                  <a:pt x="550616" y="116156"/>
                </a:cubicBezTo>
                <a:cubicBezTo>
                  <a:pt x="551458" y="118317"/>
                  <a:pt x="553588" y="121707"/>
                  <a:pt x="557391" y="127190"/>
                </a:cubicBezTo>
                <a:cubicBezTo>
                  <a:pt x="572680" y="149231"/>
                  <a:pt x="610815" y="205664"/>
                  <a:pt x="672194" y="297085"/>
                </a:cubicBezTo>
                <a:cubicBezTo>
                  <a:pt x="685722" y="317234"/>
                  <a:pt x="688192" y="320562"/>
                  <a:pt x="697211" y="333922"/>
                </a:cubicBezTo>
                <a:cubicBezTo>
                  <a:pt x="721023" y="368894"/>
                  <a:pt x="744382" y="403503"/>
                  <a:pt x="754157" y="413660"/>
                </a:cubicBezTo>
                <a:cubicBezTo>
                  <a:pt x="755992" y="415642"/>
                  <a:pt x="757714" y="417649"/>
                  <a:pt x="759843" y="419831"/>
                </a:cubicBezTo>
                <a:cubicBezTo>
                  <a:pt x="766074" y="426219"/>
                  <a:pt x="769445" y="429783"/>
                  <a:pt x="770951" y="438949"/>
                </a:cubicBezTo>
                <a:cubicBezTo>
                  <a:pt x="772458" y="448114"/>
                  <a:pt x="772273" y="462847"/>
                  <a:pt x="771938" y="492342"/>
                </a:cubicBezTo>
                <a:cubicBezTo>
                  <a:pt x="771604" y="521837"/>
                  <a:pt x="771439" y="536578"/>
                  <a:pt x="770618" y="545529"/>
                </a:cubicBezTo>
                <a:cubicBezTo>
                  <a:pt x="769797" y="554480"/>
                  <a:pt x="768243" y="557722"/>
                  <a:pt x="765327" y="563660"/>
                </a:cubicBezTo>
                <a:cubicBezTo>
                  <a:pt x="752643" y="589488"/>
                  <a:pt x="728511" y="603810"/>
                  <a:pt x="686773" y="610553"/>
                </a:cubicBezTo>
                <a:cubicBezTo>
                  <a:pt x="679689" y="611698"/>
                  <a:pt x="672718" y="613079"/>
                  <a:pt x="667211" y="614381"/>
                </a:cubicBezTo>
                <a:cubicBezTo>
                  <a:pt x="664458" y="615032"/>
                  <a:pt x="662071" y="615665"/>
                  <a:pt x="660230" y="616231"/>
                </a:cubicBezTo>
                <a:cubicBezTo>
                  <a:pt x="658390" y="616797"/>
                  <a:pt x="657045" y="617348"/>
                  <a:pt x="656625" y="617621"/>
                </a:cubicBezTo>
                <a:cubicBezTo>
                  <a:pt x="655971" y="618045"/>
                  <a:pt x="651407" y="620262"/>
                  <a:pt x="649874" y="627878"/>
                </a:cubicBezTo>
                <a:cubicBezTo>
                  <a:pt x="649862" y="628325"/>
                  <a:pt x="649012" y="635472"/>
                  <a:pt x="655269" y="637726"/>
                </a:cubicBezTo>
                <a:cubicBezTo>
                  <a:pt x="655216" y="637711"/>
                  <a:pt x="656248" y="637956"/>
                  <a:pt x="656876" y="638004"/>
                </a:cubicBezTo>
                <a:cubicBezTo>
                  <a:pt x="657504" y="638052"/>
                  <a:pt x="658371" y="638099"/>
                  <a:pt x="659453" y="638148"/>
                </a:cubicBezTo>
                <a:cubicBezTo>
                  <a:pt x="661619" y="638245"/>
                  <a:pt x="664652" y="638339"/>
                  <a:pt x="668449" y="638432"/>
                </a:cubicBezTo>
                <a:cubicBezTo>
                  <a:pt x="676043" y="638617"/>
                  <a:pt x="686692" y="638790"/>
                  <a:pt x="699612" y="638941"/>
                </a:cubicBezTo>
                <a:cubicBezTo>
                  <a:pt x="725454" y="639244"/>
                  <a:pt x="760379" y="639463"/>
                  <a:pt x="798147" y="639521"/>
                </a:cubicBezTo>
                <a:cubicBezTo>
                  <a:pt x="865491" y="639624"/>
                  <a:pt x="899856" y="639656"/>
                  <a:pt x="917856" y="639147"/>
                </a:cubicBezTo>
                <a:cubicBezTo>
                  <a:pt x="926855" y="638893"/>
                  <a:pt x="931755" y="638405"/>
                  <a:pt x="934580" y="637934"/>
                </a:cubicBezTo>
                <a:cubicBezTo>
                  <a:pt x="940473" y="636952"/>
                  <a:pt x="942021" y="633222"/>
                  <a:pt x="942525" y="630658"/>
                </a:cubicBezTo>
                <a:cubicBezTo>
                  <a:pt x="942490" y="629126"/>
                  <a:pt x="942170" y="627051"/>
                  <a:pt x="940546" y="623487"/>
                </a:cubicBezTo>
                <a:cubicBezTo>
                  <a:pt x="939215" y="620566"/>
                  <a:pt x="937454" y="618797"/>
                  <a:pt x="932463" y="616991"/>
                </a:cubicBezTo>
                <a:cubicBezTo>
                  <a:pt x="927472" y="615186"/>
                  <a:pt x="919334" y="613530"/>
                  <a:pt x="905851" y="611256"/>
                </a:cubicBezTo>
                <a:cubicBezTo>
                  <a:pt x="894833" y="609398"/>
                  <a:pt x="881602" y="606857"/>
                  <a:pt x="876311" y="605578"/>
                </a:cubicBezTo>
                <a:cubicBezTo>
                  <a:pt x="852401" y="599802"/>
                  <a:pt x="833067" y="584533"/>
                  <a:pt x="823325" y="563664"/>
                </a:cubicBezTo>
                <a:cubicBezTo>
                  <a:pt x="820556" y="557732"/>
                  <a:pt x="819080" y="554442"/>
                  <a:pt x="818289" y="545237"/>
                </a:cubicBezTo>
                <a:cubicBezTo>
                  <a:pt x="817497" y="536033"/>
                  <a:pt x="817322" y="520825"/>
                  <a:pt x="816973" y="490504"/>
                </a:cubicBezTo>
                <a:cubicBezTo>
                  <a:pt x="816622" y="460089"/>
                  <a:pt x="816434" y="444900"/>
                  <a:pt x="817672" y="435783"/>
                </a:cubicBezTo>
                <a:cubicBezTo>
                  <a:pt x="818910" y="426666"/>
                  <a:pt x="821776" y="423560"/>
                  <a:pt x="826984" y="418190"/>
                </a:cubicBezTo>
                <a:cubicBezTo>
                  <a:pt x="838398" y="406422"/>
                  <a:pt x="923453" y="281807"/>
                  <a:pt x="946358" y="247618"/>
                </a:cubicBezTo>
                <a:cubicBezTo>
                  <a:pt x="967868" y="215512"/>
                  <a:pt x="982350" y="193389"/>
                  <a:pt x="996097" y="172328"/>
                </a:cubicBezTo>
                <a:cubicBezTo>
                  <a:pt x="1004559" y="159039"/>
                  <a:pt x="1022598" y="132056"/>
                  <a:pt x="1024654" y="127988"/>
                </a:cubicBezTo>
                <a:cubicBezTo>
                  <a:pt x="1025168" y="127144"/>
                  <a:pt x="1026232" y="125509"/>
                  <a:pt x="1026693" y="124744"/>
                </a:cubicBezTo>
                <a:cubicBezTo>
                  <a:pt x="1028573" y="121619"/>
                  <a:pt x="1029993" y="119153"/>
                  <a:pt x="1030936" y="117385"/>
                </a:cubicBezTo>
                <a:cubicBezTo>
                  <a:pt x="1031407" y="116500"/>
                  <a:pt x="1031760" y="115786"/>
                  <a:pt x="1031984" y="115271"/>
                </a:cubicBezTo>
                <a:cubicBezTo>
                  <a:pt x="1032152" y="114886"/>
                  <a:pt x="1032225" y="114553"/>
                  <a:pt x="1032251" y="114490"/>
                </a:cubicBezTo>
                <a:lnTo>
                  <a:pt x="1032251" y="114486"/>
                </a:lnTo>
                <a:lnTo>
                  <a:pt x="1032251" y="114482"/>
                </a:lnTo>
                <a:lnTo>
                  <a:pt x="1032251" y="114482"/>
                </a:lnTo>
                <a:lnTo>
                  <a:pt x="1032251" y="114486"/>
                </a:lnTo>
                <a:lnTo>
                  <a:pt x="1032251" y="114490"/>
                </a:lnTo>
                <a:lnTo>
                  <a:pt x="1032251" y="114490"/>
                </a:lnTo>
                <a:cubicBezTo>
                  <a:pt x="1032272" y="113207"/>
                  <a:pt x="1032228" y="112574"/>
                  <a:pt x="1031885" y="112180"/>
                </a:cubicBezTo>
                <a:cubicBezTo>
                  <a:pt x="1031538" y="111781"/>
                  <a:pt x="1030480" y="111258"/>
                  <a:pt x="1027926" y="110905"/>
                </a:cubicBezTo>
                <a:cubicBezTo>
                  <a:pt x="1022818" y="110200"/>
                  <a:pt x="1012204" y="110043"/>
                  <a:pt x="991060" y="109758"/>
                </a:cubicBezTo>
                <a:cubicBezTo>
                  <a:pt x="980488" y="109616"/>
                  <a:pt x="972559" y="109510"/>
                  <a:pt x="966808" y="109187"/>
                </a:cubicBezTo>
                <a:cubicBezTo>
                  <a:pt x="961057" y="108863"/>
                  <a:pt x="957534" y="108426"/>
                  <a:pt x="955436" y="107189"/>
                </a:cubicBezTo>
                <a:cubicBezTo>
                  <a:pt x="954387" y="106570"/>
                  <a:pt x="953677" y="105533"/>
                  <a:pt x="953672" y="104405"/>
                </a:cubicBezTo>
                <a:cubicBezTo>
                  <a:pt x="953672" y="103278"/>
                  <a:pt x="954188" y="102221"/>
                  <a:pt x="954980" y="101050"/>
                </a:cubicBezTo>
                <a:cubicBezTo>
                  <a:pt x="956563" y="98710"/>
                  <a:pt x="959420" y="95833"/>
                  <a:pt x="963215" y="91977"/>
                </a:cubicBezTo>
                <a:cubicBezTo>
                  <a:pt x="982578" y="72296"/>
                  <a:pt x="991971" y="53794"/>
                  <a:pt x="996849" y="25703"/>
                </a:cubicBezTo>
                <a:cubicBezTo>
                  <a:pt x="998066" y="18697"/>
                  <a:pt x="998975" y="13449"/>
                  <a:pt x="999299" y="9616"/>
                </a:cubicBezTo>
                <a:cubicBezTo>
                  <a:pt x="999623" y="5782"/>
                  <a:pt x="999320" y="3434"/>
                  <a:pt x="998444" y="2141"/>
                </a:cubicBezTo>
                <a:cubicBezTo>
                  <a:pt x="997577" y="848"/>
                  <a:pt x="996039" y="217"/>
                  <a:pt x="993071" y="12"/>
                </a:cubicBezTo>
                <a:close/>
                <a:moveTo>
                  <a:pt x="791915" y="138928"/>
                </a:moveTo>
                <a:cubicBezTo>
                  <a:pt x="816755" y="138286"/>
                  <a:pt x="841867" y="142795"/>
                  <a:pt x="860174" y="152758"/>
                </a:cubicBezTo>
                <a:cubicBezTo>
                  <a:pt x="874429" y="160517"/>
                  <a:pt x="890271" y="176885"/>
                  <a:pt x="897665" y="191487"/>
                </a:cubicBezTo>
                <a:cubicBezTo>
                  <a:pt x="903142" y="202303"/>
                  <a:pt x="903875" y="206090"/>
                  <a:pt x="903877" y="223999"/>
                </a:cubicBezTo>
                <a:cubicBezTo>
                  <a:pt x="903879" y="241142"/>
                  <a:pt x="903032" y="246044"/>
                  <a:pt x="898347" y="256021"/>
                </a:cubicBezTo>
                <a:cubicBezTo>
                  <a:pt x="891682" y="270217"/>
                  <a:pt x="877390" y="287641"/>
                  <a:pt x="850858" y="314130"/>
                </a:cubicBezTo>
                <a:cubicBezTo>
                  <a:pt x="827842" y="337109"/>
                  <a:pt x="816390" y="353820"/>
                  <a:pt x="811468" y="371363"/>
                </a:cubicBezTo>
                <a:cubicBezTo>
                  <a:pt x="809087" y="379849"/>
                  <a:pt x="805990" y="385846"/>
                  <a:pt x="802074" y="388927"/>
                </a:cubicBezTo>
                <a:cubicBezTo>
                  <a:pt x="798718" y="391566"/>
                  <a:pt x="795965" y="393053"/>
                  <a:pt x="792807" y="393165"/>
                </a:cubicBezTo>
                <a:cubicBezTo>
                  <a:pt x="789649" y="393278"/>
                  <a:pt x="786294" y="392063"/>
                  <a:pt x="781571" y="389737"/>
                </a:cubicBezTo>
                <a:cubicBezTo>
                  <a:pt x="774991" y="386495"/>
                  <a:pt x="770319" y="379714"/>
                  <a:pt x="767946" y="371396"/>
                </a:cubicBezTo>
                <a:cubicBezTo>
                  <a:pt x="765573" y="363078"/>
                  <a:pt x="765482" y="353176"/>
                  <a:pt x="768176" y="343476"/>
                </a:cubicBezTo>
                <a:cubicBezTo>
                  <a:pt x="771227" y="332493"/>
                  <a:pt x="783453" y="314590"/>
                  <a:pt x="805437" y="288352"/>
                </a:cubicBezTo>
                <a:cubicBezTo>
                  <a:pt x="818069" y="273275"/>
                  <a:pt x="825325" y="263751"/>
                  <a:pt x="829393" y="255409"/>
                </a:cubicBezTo>
                <a:cubicBezTo>
                  <a:pt x="833461" y="247066"/>
                  <a:pt x="834417" y="239871"/>
                  <a:pt x="834417" y="229097"/>
                </a:cubicBezTo>
                <a:cubicBezTo>
                  <a:pt x="834417" y="213896"/>
                  <a:pt x="833882" y="211532"/>
                  <a:pt x="828258" y="202476"/>
                </a:cubicBezTo>
                <a:cubicBezTo>
                  <a:pt x="823927" y="195501"/>
                  <a:pt x="819424" y="190942"/>
                  <a:pt x="813528" y="188070"/>
                </a:cubicBezTo>
                <a:cubicBezTo>
                  <a:pt x="807632" y="185198"/>
                  <a:pt x="800267" y="184004"/>
                  <a:pt x="790213" y="184004"/>
                </a:cubicBezTo>
                <a:cubicBezTo>
                  <a:pt x="778026" y="184004"/>
                  <a:pt x="772561" y="185042"/>
                  <a:pt x="765002" y="188765"/>
                </a:cubicBezTo>
                <a:cubicBezTo>
                  <a:pt x="753312" y="194523"/>
                  <a:pt x="743579" y="208209"/>
                  <a:pt x="741609" y="221733"/>
                </a:cubicBezTo>
                <a:cubicBezTo>
                  <a:pt x="739874" y="233647"/>
                  <a:pt x="736622" y="242353"/>
                  <a:pt x="731380" y="248132"/>
                </a:cubicBezTo>
                <a:cubicBezTo>
                  <a:pt x="726138" y="253910"/>
                  <a:pt x="718923" y="256626"/>
                  <a:pt x="709734" y="256626"/>
                </a:cubicBezTo>
                <a:cubicBezTo>
                  <a:pt x="697833" y="256626"/>
                  <a:pt x="689603" y="250826"/>
                  <a:pt x="685979" y="239847"/>
                </a:cubicBezTo>
                <a:cubicBezTo>
                  <a:pt x="681870" y="227396"/>
                  <a:pt x="684813" y="210945"/>
                  <a:pt x="692159" y="195376"/>
                </a:cubicBezTo>
                <a:cubicBezTo>
                  <a:pt x="699504" y="179806"/>
                  <a:pt x="711299" y="165098"/>
                  <a:pt x="725283" y="156253"/>
                </a:cubicBezTo>
                <a:cubicBezTo>
                  <a:pt x="742504" y="145361"/>
                  <a:pt x="767074" y="139570"/>
                  <a:pt x="791915" y="138928"/>
                </a:cubicBezTo>
                <a:close/>
                <a:moveTo>
                  <a:pt x="858620" y="706243"/>
                </a:moveTo>
                <a:cubicBezTo>
                  <a:pt x="823038" y="706070"/>
                  <a:pt x="798909" y="714931"/>
                  <a:pt x="774709" y="737028"/>
                </a:cubicBezTo>
                <a:cubicBezTo>
                  <a:pt x="748194" y="761239"/>
                  <a:pt x="736622" y="793239"/>
                  <a:pt x="739270" y="835300"/>
                </a:cubicBezTo>
                <a:cubicBezTo>
                  <a:pt x="741203" y="866015"/>
                  <a:pt x="750995" y="889032"/>
                  <a:pt x="769956" y="907585"/>
                </a:cubicBezTo>
                <a:cubicBezTo>
                  <a:pt x="777122" y="914596"/>
                  <a:pt x="793947" y="924774"/>
                  <a:pt x="795475" y="926007"/>
                </a:cubicBezTo>
                <a:cubicBezTo>
                  <a:pt x="795494" y="926022"/>
                  <a:pt x="795427" y="925999"/>
                  <a:pt x="795406" y="925991"/>
                </a:cubicBezTo>
                <a:cubicBezTo>
                  <a:pt x="809396" y="933744"/>
                  <a:pt x="824141" y="938637"/>
                  <a:pt x="837180" y="938637"/>
                </a:cubicBezTo>
                <a:cubicBezTo>
                  <a:pt x="840340" y="938637"/>
                  <a:pt x="842621" y="938945"/>
                  <a:pt x="844593" y="940146"/>
                </a:cubicBezTo>
                <a:cubicBezTo>
                  <a:pt x="846564" y="941346"/>
                  <a:pt x="848078" y="943316"/>
                  <a:pt x="849970" y="946378"/>
                </a:cubicBezTo>
                <a:cubicBezTo>
                  <a:pt x="852277" y="950111"/>
                  <a:pt x="859636" y="958312"/>
                  <a:pt x="866070" y="964193"/>
                </a:cubicBezTo>
                <a:cubicBezTo>
                  <a:pt x="886185" y="982576"/>
                  <a:pt x="909257" y="993699"/>
                  <a:pt x="937742" y="998727"/>
                </a:cubicBezTo>
                <a:cubicBezTo>
                  <a:pt x="950244" y="1000934"/>
                  <a:pt x="963739" y="1001067"/>
                  <a:pt x="974731" y="999587"/>
                </a:cubicBezTo>
                <a:cubicBezTo>
                  <a:pt x="980227" y="998846"/>
                  <a:pt x="985099" y="997700"/>
                  <a:pt x="988886" y="996236"/>
                </a:cubicBezTo>
                <a:cubicBezTo>
                  <a:pt x="992674" y="994772"/>
                  <a:pt x="995340" y="992962"/>
                  <a:pt x="996517" y="991134"/>
                </a:cubicBezTo>
                <a:cubicBezTo>
                  <a:pt x="997996" y="988837"/>
                  <a:pt x="1000029" y="983221"/>
                  <a:pt x="1000780" y="979104"/>
                </a:cubicBezTo>
                <a:cubicBezTo>
                  <a:pt x="1001194" y="976840"/>
                  <a:pt x="1001659" y="975227"/>
                  <a:pt x="1001644" y="974348"/>
                </a:cubicBezTo>
                <a:cubicBezTo>
                  <a:pt x="1001644" y="973908"/>
                  <a:pt x="1001566" y="973693"/>
                  <a:pt x="1001381" y="973459"/>
                </a:cubicBezTo>
                <a:cubicBezTo>
                  <a:pt x="1001195" y="973226"/>
                  <a:pt x="1000816" y="972944"/>
                  <a:pt x="1000081" y="972650"/>
                </a:cubicBezTo>
                <a:cubicBezTo>
                  <a:pt x="997144" y="971474"/>
                  <a:pt x="989154" y="970595"/>
                  <a:pt x="971853" y="968394"/>
                </a:cubicBezTo>
                <a:cubicBezTo>
                  <a:pt x="951071" y="965751"/>
                  <a:pt x="925936" y="956400"/>
                  <a:pt x="908676" y="944886"/>
                </a:cubicBezTo>
                <a:cubicBezTo>
                  <a:pt x="903412" y="941375"/>
                  <a:pt x="900455" y="939293"/>
                  <a:pt x="899026" y="937642"/>
                </a:cubicBezTo>
                <a:cubicBezTo>
                  <a:pt x="898669" y="937229"/>
                  <a:pt x="898396" y="936833"/>
                  <a:pt x="898233" y="936372"/>
                </a:cubicBezTo>
                <a:cubicBezTo>
                  <a:pt x="898069" y="935910"/>
                  <a:pt x="898054" y="935338"/>
                  <a:pt x="898271" y="934867"/>
                </a:cubicBezTo>
                <a:cubicBezTo>
                  <a:pt x="898702" y="933925"/>
                  <a:pt x="899556" y="933600"/>
                  <a:pt x="900503" y="933280"/>
                </a:cubicBezTo>
                <a:cubicBezTo>
                  <a:pt x="901482" y="932949"/>
                  <a:pt x="904455" y="931669"/>
                  <a:pt x="908241" y="929942"/>
                </a:cubicBezTo>
                <a:cubicBezTo>
                  <a:pt x="912026" y="928214"/>
                  <a:pt x="916691" y="926017"/>
                  <a:pt x="921314" y="923775"/>
                </a:cubicBezTo>
                <a:cubicBezTo>
                  <a:pt x="949365" y="910167"/>
                  <a:pt x="970323" y="885789"/>
                  <a:pt x="977618" y="858377"/>
                </a:cubicBezTo>
                <a:cubicBezTo>
                  <a:pt x="989688" y="813025"/>
                  <a:pt x="979411" y="769845"/>
                  <a:pt x="949653" y="740416"/>
                </a:cubicBezTo>
                <a:cubicBezTo>
                  <a:pt x="925703" y="716730"/>
                  <a:pt x="898349" y="706436"/>
                  <a:pt x="858621" y="706243"/>
                </a:cubicBezTo>
                <a:close/>
                <a:moveTo>
                  <a:pt x="53718" y="711300"/>
                </a:moveTo>
                <a:cubicBezTo>
                  <a:pt x="28013" y="711300"/>
                  <a:pt x="14847" y="710951"/>
                  <a:pt x="8182" y="711880"/>
                </a:cubicBezTo>
                <a:cubicBezTo>
                  <a:pt x="5987" y="712186"/>
                  <a:pt x="2354" y="713293"/>
                  <a:pt x="1852" y="714647"/>
                </a:cubicBezTo>
                <a:cubicBezTo>
                  <a:pt x="714" y="717717"/>
                  <a:pt x="607" y="720112"/>
                  <a:pt x="1398" y="721599"/>
                </a:cubicBezTo>
                <a:cubicBezTo>
                  <a:pt x="1954" y="722645"/>
                  <a:pt x="1872" y="723317"/>
                  <a:pt x="7437" y="724699"/>
                </a:cubicBezTo>
                <a:cubicBezTo>
                  <a:pt x="11103" y="725432"/>
                  <a:pt x="15781" y="727904"/>
                  <a:pt x="18365" y="730488"/>
                </a:cubicBezTo>
                <a:cubicBezTo>
                  <a:pt x="19440" y="731563"/>
                  <a:pt x="20419" y="732770"/>
                  <a:pt x="21058" y="735067"/>
                </a:cubicBezTo>
                <a:cubicBezTo>
                  <a:pt x="21697" y="737365"/>
                  <a:pt x="22094" y="740764"/>
                  <a:pt x="22369" y="746665"/>
                </a:cubicBezTo>
                <a:cubicBezTo>
                  <a:pt x="22921" y="758469"/>
                  <a:pt x="22949" y="780289"/>
                  <a:pt x="22949" y="822712"/>
                </a:cubicBezTo>
                <a:cubicBezTo>
                  <a:pt x="22949" y="866314"/>
                  <a:pt x="22951" y="888095"/>
                  <a:pt x="22267" y="899609"/>
                </a:cubicBezTo>
                <a:cubicBezTo>
                  <a:pt x="21925" y="905366"/>
                  <a:pt x="21429" y="908570"/>
                  <a:pt x="20585" y="910738"/>
                </a:cubicBezTo>
                <a:cubicBezTo>
                  <a:pt x="19741" y="912907"/>
                  <a:pt x="18470" y="913949"/>
                  <a:pt x="17111" y="915018"/>
                </a:cubicBezTo>
                <a:cubicBezTo>
                  <a:pt x="14010" y="917457"/>
                  <a:pt x="9567" y="920022"/>
                  <a:pt x="6775" y="920893"/>
                </a:cubicBezTo>
                <a:cubicBezTo>
                  <a:pt x="5623" y="921253"/>
                  <a:pt x="4371" y="921843"/>
                  <a:pt x="3338" y="922480"/>
                </a:cubicBezTo>
                <a:cubicBezTo>
                  <a:pt x="2306" y="923117"/>
                  <a:pt x="1489" y="923852"/>
                  <a:pt x="1233" y="924240"/>
                </a:cubicBezTo>
                <a:cubicBezTo>
                  <a:pt x="201" y="925807"/>
                  <a:pt x="-280" y="928483"/>
                  <a:pt x="-91" y="930814"/>
                </a:cubicBezTo>
                <a:cubicBezTo>
                  <a:pt x="4" y="931979"/>
                  <a:pt x="256" y="933054"/>
                  <a:pt x="612" y="933844"/>
                </a:cubicBezTo>
                <a:cubicBezTo>
                  <a:pt x="951" y="934596"/>
                  <a:pt x="1367" y="935040"/>
                  <a:pt x="1718" y="935209"/>
                </a:cubicBezTo>
                <a:lnTo>
                  <a:pt x="1723" y="935209"/>
                </a:lnTo>
                <a:lnTo>
                  <a:pt x="1727" y="935209"/>
                </a:lnTo>
                <a:cubicBezTo>
                  <a:pt x="1753" y="935213"/>
                  <a:pt x="1889" y="935253"/>
                  <a:pt x="2048" y="935274"/>
                </a:cubicBezTo>
                <a:cubicBezTo>
                  <a:pt x="2281" y="935305"/>
                  <a:pt x="2616" y="935337"/>
                  <a:pt x="3034" y="935369"/>
                </a:cubicBezTo>
                <a:cubicBezTo>
                  <a:pt x="3872" y="935432"/>
                  <a:pt x="5045" y="935491"/>
                  <a:pt x="6504" y="935546"/>
                </a:cubicBezTo>
                <a:cubicBezTo>
                  <a:pt x="9422" y="935655"/>
                  <a:pt x="13487" y="935745"/>
                  <a:pt x="18394" y="935809"/>
                </a:cubicBezTo>
                <a:cubicBezTo>
                  <a:pt x="28208" y="935936"/>
                  <a:pt x="41392" y="935962"/>
                  <a:pt x="55568" y="935858"/>
                </a:cubicBezTo>
                <a:cubicBezTo>
                  <a:pt x="81354" y="935669"/>
                  <a:pt x="94262" y="935358"/>
                  <a:pt x="100640" y="934686"/>
                </a:cubicBezTo>
                <a:cubicBezTo>
                  <a:pt x="102393" y="934502"/>
                  <a:pt x="104154" y="934434"/>
                  <a:pt x="105849" y="932947"/>
                </a:cubicBezTo>
                <a:cubicBezTo>
                  <a:pt x="106527" y="932353"/>
                  <a:pt x="106593" y="931327"/>
                  <a:pt x="106758" y="929625"/>
                </a:cubicBezTo>
                <a:cubicBezTo>
                  <a:pt x="106906" y="928092"/>
                  <a:pt x="106962" y="926922"/>
                  <a:pt x="106873" y="926048"/>
                </a:cubicBezTo>
                <a:cubicBezTo>
                  <a:pt x="106783" y="925175"/>
                  <a:pt x="106580" y="924619"/>
                  <a:pt x="106170" y="924091"/>
                </a:cubicBezTo>
                <a:cubicBezTo>
                  <a:pt x="105349" y="923036"/>
                  <a:pt x="103362" y="922014"/>
                  <a:pt x="99440" y="920445"/>
                </a:cubicBezTo>
                <a:cubicBezTo>
                  <a:pt x="96017" y="919075"/>
                  <a:pt x="93283" y="917745"/>
                  <a:pt x="91110" y="915795"/>
                </a:cubicBezTo>
                <a:cubicBezTo>
                  <a:pt x="88938" y="913845"/>
                  <a:pt x="87395" y="911283"/>
                  <a:pt x="86353" y="907683"/>
                </a:cubicBezTo>
                <a:cubicBezTo>
                  <a:pt x="84271" y="900484"/>
                  <a:pt x="83994" y="889043"/>
                  <a:pt x="83994" y="868347"/>
                </a:cubicBezTo>
                <a:cubicBezTo>
                  <a:pt x="83994" y="858499"/>
                  <a:pt x="84171" y="849476"/>
                  <a:pt x="84458" y="842853"/>
                </a:cubicBezTo>
                <a:cubicBezTo>
                  <a:pt x="84602" y="839541"/>
                  <a:pt x="84771" y="836831"/>
                  <a:pt x="84964" y="834901"/>
                </a:cubicBezTo>
                <a:cubicBezTo>
                  <a:pt x="85060" y="833937"/>
                  <a:pt x="85162" y="833173"/>
                  <a:pt x="85276" y="832591"/>
                </a:cubicBezTo>
                <a:cubicBezTo>
                  <a:pt x="85334" y="832300"/>
                  <a:pt x="85387" y="832057"/>
                  <a:pt x="85474" y="831822"/>
                </a:cubicBezTo>
                <a:cubicBezTo>
                  <a:pt x="85560" y="831587"/>
                  <a:pt x="85525" y="831246"/>
                  <a:pt x="86222" y="830959"/>
                </a:cubicBezTo>
                <a:cubicBezTo>
                  <a:pt x="86571" y="830815"/>
                  <a:pt x="86656" y="830846"/>
                  <a:pt x="86871" y="830823"/>
                </a:cubicBezTo>
                <a:cubicBezTo>
                  <a:pt x="87086" y="830800"/>
                  <a:pt x="87350" y="830782"/>
                  <a:pt x="87669" y="830765"/>
                </a:cubicBezTo>
                <a:cubicBezTo>
                  <a:pt x="88306" y="830730"/>
                  <a:pt x="89170" y="830703"/>
                  <a:pt x="90247" y="830679"/>
                </a:cubicBezTo>
                <a:cubicBezTo>
                  <a:pt x="92399" y="830632"/>
                  <a:pt x="95395" y="830603"/>
                  <a:pt x="99024" y="830601"/>
                </a:cubicBezTo>
                <a:cubicBezTo>
                  <a:pt x="106282" y="830595"/>
                  <a:pt x="116066" y="830678"/>
                  <a:pt x="126636" y="830848"/>
                </a:cubicBezTo>
                <a:cubicBezTo>
                  <a:pt x="136240" y="831002"/>
                  <a:pt x="143455" y="831115"/>
                  <a:pt x="148956" y="831797"/>
                </a:cubicBezTo>
                <a:cubicBezTo>
                  <a:pt x="154457" y="832480"/>
                  <a:pt x="158327" y="833747"/>
                  <a:pt x="160973" y="836361"/>
                </a:cubicBezTo>
                <a:cubicBezTo>
                  <a:pt x="163620" y="838975"/>
                  <a:pt x="164867" y="842776"/>
                  <a:pt x="165479" y="848140"/>
                </a:cubicBezTo>
                <a:cubicBezTo>
                  <a:pt x="166092" y="853503"/>
                  <a:pt x="166087" y="860515"/>
                  <a:pt x="166087" y="869847"/>
                </a:cubicBezTo>
                <a:cubicBezTo>
                  <a:pt x="166087" y="890697"/>
                  <a:pt x="165927" y="901828"/>
                  <a:pt x="164036" y="908567"/>
                </a:cubicBezTo>
                <a:cubicBezTo>
                  <a:pt x="163091" y="911937"/>
                  <a:pt x="161644" y="914247"/>
                  <a:pt x="159579" y="915906"/>
                </a:cubicBezTo>
                <a:cubicBezTo>
                  <a:pt x="157515" y="917565"/>
                  <a:pt x="154930" y="918566"/>
                  <a:pt x="151677" y="919639"/>
                </a:cubicBezTo>
                <a:cubicBezTo>
                  <a:pt x="148330" y="920744"/>
                  <a:pt x="146753" y="921482"/>
                  <a:pt x="146000" y="922579"/>
                </a:cubicBezTo>
                <a:cubicBezTo>
                  <a:pt x="145247" y="923675"/>
                  <a:pt x="145038" y="925589"/>
                  <a:pt x="145038" y="929366"/>
                </a:cubicBezTo>
                <a:cubicBezTo>
                  <a:pt x="145038" y="931440"/>
                  <a:pt x="145103" y="932761"/>
                  <a:pt x="145650" y="933556"/>
                </a:cubicBezTo>
                <a:cubicBezTo>
                  <a:pt x="146198" y="934351"/>
                  <a:pt x="147442" y="935046"/>
                  <a:pt x="150522" y="935513"/>
                </a:cubicBezTo>
                <a:cubicBezTo>
                  <a:pt x="156682" y="936446"/>
                  <a:pt x="169496" y="936325"/>
                  <a:pt x="195019" y="936043"/>
                </a:cubicBezTo>
                <a:cubicBezTo>
                  <a:pt x="220541" y="935761"/>
                  <a:pt x="233344" y="935602"/>
                  <a:pt x="239609" y="934620"/>
                </a:cubicBezTo>
                <a:cubicBezTo>
                  <a:pt x="242742" y="934130"/>
                  <a:pt x="244112" y="933445"/>
                  <a:pt x="244736" y="932692"/>
                </a:cubicBezTo>
                <a:cubicBezTo>
                  <a:pt x="245361" y="931940"/>
                  <a:pt x="245499" y="930796"/>
                  <a:pt x="245657" y="928914"/>
                </a:cubicBezTo>
                <a:cubicBezTo>
                  <a:pt x="245807" y="927138"/>
                  <a:pt x="245888" y="925799"/>
                  <a:pt x="245817" y="924827"/>
                </a:cubicBezTo>
                <a:cubicBezTo>
                  <a:pt x="245748" y="923856"/>
                  <a:pt x="245556" y="923298"/>
                  <a:pt x="245196" y="922838"/>
                </a:cubicBezTo>
                <a:cubicBezTo>
                  <a:pt x="244477" y="921916"/>
                  <a:pt x="242560" y="921142"/>
                  <a:pt x="238544" y="919939"/>
                </a:cubicBezTo>
                <a:cubicBezTo>
                  <a:pt x="236094" y="919205"/>
                  <a:pt x="233603" y="918006"/>
                  <a:pt x="231498" y="916646"/>
                </a:cubicBezTo>
                <a:cubicBezTo>
                  <a:pt x="229392" y="915286"/>
                  <a:pt x="227673" y="913812"/>
                  <a:pt x="226778" y="912247"/>
                </a:cubicBezTo>
                <a:cubicBezTo>
                  <a:pt x="226054" y="910981"/>
                  <a:pt x="225721" y="908966"/>
                  <a:pt x="225372" y="905377"/>
                </a:cubicBezTo>
                <a:cubicBezTo>
                  <a:pt x="225022" y="901788"/>
                  <a:pt x="224752" y="896700"/>
                  <a:pt x="224545" y="889676"/>
                </a:cubicBezTo>
                <a:cubicBezTo>
                  <a:pt x="224132" y="875628"/>
                  <a:pt x="223974" y="853855"/>
                  <a:pt x="223974" y="821100"/>
                </a:cubicBezTo>
                <a:cubicBezTo>
                  <a:pt x="223974" y="778119"/>
                  <a:pt x="223970" y="756645"/>
                  <a:pt x="224615" y="745304"/>
                </a:cubicBezTo>
                <a:cubicBezTo>
                  <a:pt x="224938" y="739634"/>
                  <a:pt x="225410" y="736484"/>
                  <a:pt x="226206" y="734356"/>
                </a:cubicBezTo>
                <a:cubicBezTo>
                  <a:pt x="227003" y="732228"/>
                  <a:pt x="228212" y="731202"/>
                  <a:pt x="229495" y="730162"/>
                </a:cubicBezTo>
                <a:cubicBezTo>
                  <a:pt x="232508" y="727722"/>
                  <a:pt x="237461" y="725317"/>
                  <a:pt x="241003" y="724608"/>
                </a:cubicBezTo>
                <a:cubicBezTo>
                  <a:pt x="243481" y="724113"/>
                  <a:pt x="244626" y="723624"/>
                  <a:pt x="245221" y="722791"/>
                </a:cubicBezTo>
                <a:cubicBezTo>
                  <a:pt x="245816" y="721958"/>
                  <a:pt x="246076" y="720356"/>
                  <a:pt x="246076" y="717352"/>
                </a:cubicBezTo>
                <a:cubicBezTo>
                  <a:pt x="246076" y="715576"/>
                  <a:pt x="246023" y="714550"/>
                  <a:pt x="245505" y="713906"/>
                </a:cubicBezTo>
                <a:cubicBezTo>
                  <a:pt x="244986" y="713263"/>
                  <a:pt x="243667" y="712607"/>
                  <a:pt x="240538" y="712176"/>
                </a:cubicBezTo>
                <a:cubicBezTo>
                  <a:pt x="234280" y="711313"/>
                  <a:pt x="221343" y="711300"/>
                  <a:pt x="195557" y="711300"/>
                </a:cubicBezTo>
                <a:cubicBezTo>
                  <a:pt x="169771" y="711300"/>
                  <a:pt x="156831" y="711315"/>
                  <a:pt x="150579" y="712209"/>
                </a:cubicBezTo>
                <a:cubicBezTo>
                  <a:pt x="147453" y="712655"/>
                  <a:pt x="146149" y="713323"/>
                  <a:pt x="145621" y="714001"/>
                </a:cubicBezTo>
                <a:cubicBezTo>
                  <a:pt x="145094" y="714679"/>
                  <a:pt x="145037" y="715773"/>
                  <a:pt x="145037" y="717615"/>
                </a:cubicBezTo>
                <a:cubicBezTo>
                  <a:pt x="145037" y="720826"/>
                  <a:pt x="145304" y="722506"/>
                  <a:pt x="145744" y="723112"/>
                </a:cubicBezTo>
                <a:cubicBezTo>
                  <a:pt x="145965" y="723414"/>
                  <a:pt x="146208" y="723581"/>
                  <a:pt x="146772" y="723724"/>
                </a:cubicBezTo>
                <a:cubicBezTo>
                  <a:pt x="147337" y="723868"/>
                  <a:pt x="148194" y="723930"/>
                  <a:pt x="149342" y="723930"/>
                </a:cubicBezTo>
                <a:cubicBezTo>
                  <a:pt x="152848" y="723930"/>
                  <a:pt x="157586" y="726377"/>
                  <a:pt x="160664" y="729455"/>
                </a:cubicBezTo>
                <a:cubicBezTo>
                  <a:pt x="163264" y="732055"/>
                  <a:pt x="164845" y="733870"/>
                  <a:pt x="165446" y="739117"/>
                </a:cubicBezTo>
                <a:cubicBezTo>
                  <a:pt x="166047" y="744364"/>
                  <a:pt x="165897" y="753177"/>
                  <a:pt x="165610" y="770737"/>
                </a:cubicBezTo>
                <a:cubicBezTo>
                  <a:pt x="165466" y="779563"/>
                  <a:pt x="165363" y="786195"/>
                  <a:pt x="164726" y="791269"/>
                </a:cubicBezTo>
                <a:cubicBezTo>
                  <a:pt x="164090" y="796342"/>
                  <a:pt x="162907" y="799937"/>
                  <a:pt x="160463" y="802422"/>
                </a:cubicBezTo>
                <a:cubicBezTo>
                  <a:pt x="158018" y="804908"/>
                  <a:pt x="154469" y="806119"/>
                  <a:pt x="149473" y="806768"/>
                </a:cubicBezTo>
                <a:cubicBezTo>
                  <a:pt x="144477" y="807418"/>
                  <a:pt x="137949" y="807526"/>
                  <a:pt x="129266" y="807677"/>
                </a:cubicBezTo>
                <a:cubicBezTo>
                  <a:pt x="119705" y="807842"/>
                  <a:pt x="110480" y="807862"/>
                  <a:pt x="103312" y="807759"/>
                </a:cubicBezTo>
                <a:cubicBezTo>
                  <a:pt x="99728" y="807708"/>
                  <a:pt x="96661" y="807626"/>
                  <a:pt x="94312" y="807516"/>
                </a:cubicBezTo>
                <a:cubicBezTo>
                  <a:pt x="91964" y="807406"/>
                  <a:pt x="90436" y="807304"/>
                  <a:pt x="89531" y="807081"/>
                </a:cubicBezTo>
                <a:cubicBezTo>
                  <a:pt x="88347" y="806789"/>
                  <a:pt x="87190" y="806486"/>
                  <a:pt x="86295" y="805506"/>
                </a:cubicBezTo>
                <a:cubicBezTo>
                  <a:pt x="85401" y="804526"/>
                  <a:pt x="84935" y="803096"/>
                  <a:pt x="84622" y="800811"/>
                </a:cubicBezTo>
                <a:cubicBezTo>
                  <a:pt x="83997" y="796241"/>
                  <a:pt x="83993" y="787903"/>
                  <a:pt x="83993" y="771424"/>
                </a:cubicBezTo>
                <a:cubicBezTo>
                  <a:pt x="83993" y="762208"/>
                  <a:pt x="84145" y="753435"/>
                  <a:pt x="84392" y="746711"/>
                </a:cubicBezTo>
                <a:cubicBezTo>
                  <a:pt x="84515" y="743349"/>
                  <a:pt x="84660" y="740497"/>
                  <a:pt x="84823" y="738352"/>
                </a:cubicBezTo>
                <a:cubicBezTo>
                  <a:pt x="84905" y="737280"/>
                  <a:pt x="84995" y="736387"/>
                  <a:pt x="85087" y="735680"/>
                </a:cubicBezTo>
                <a:cubicBezTo>
                  <a:pt x="85179" y="734973"/>
                  <a:pt x="85245" y="734499"/>
                  <a:pt x="85420" y="734044"/>
                </a:cubicBezTo>
                <a:cubicBezTo>
                  <a:pt x="85987" y="732566"/>
                  <a:pt x="87466" y="731315"/>
                  <a:pt x="89445" y="729912"/>
                </a:cubicBezTo>
                <a:cubicBezTo>
                  <a:pt x="91423" y="728509"/>
                  <a:pt x="93919" y="727101"/>
                  <a:pt x="96512" y="725990"/>
                </a:cubicBezTo>
                <a:cubicBezTo>
                  <a:pt x="100455" y="724300"/>
                  <a:pt x="102622" y="723110"/>
                  <a:pt x="103702" y="721895"/>
                </a:cubicBezTo>
                <a:cubicBezTo>
                  <a:pt x="104782" y="720679"/>
                  <a:pt x="105043" y="719327"/>
                  <a:pt x="105043" y="716637"/>
                </a:cubicBezTo>
                <a:cubicBezTo>
                  <a:pt x="105043" y="715039"/>
                  <a:pt x="105005" y="714206"/>
                  <a:pt x="104500" y="713652"/>
                </a:cubicBezTo>
                <a:cubicBezTo>
                  <a:pt x="103995" y="713098"/>
                  <a:pt x="102608" y="712479"/>
                  <a:pt x="99419" y="712090"/>
                </a:cubicBezTo>
                <a:cubicBezTo>
                  <a:pt x="93039" y="711311"/>
                  <a:pt x="79907" y="711300"/>
                  <a:pt x="53718" y="711300"/>
                </a:cubicBezTo>
                <a:close/>
                <a:moveTo>
                  <a:pt x="347864" y="711300"/>
                </a:moveTo>
                <a:cubicBezTo>
                  <a:pt x="306969" y="711300"/>
                  <a:pt x="286491" y="711306"/>
                  <a:pt x="276389" y="712196"/>
                </a:cubicBezTo>
                <a:cubicBezTo>
                  <a:pt x="271339" y="712641"/>
                  <a:pt x="268927" y="713378"/>
                  <a:pt x="268006" y="714108"/>
                </a:cubicBezTo>
                <a:cubicBezTo>
                  <a:pt x="267546" y="714473"/>
                  <a:pt x="267378" y="714791"/>
                  <a:pt x="267258" y="715309"/>
                </a:cubicBezTo>
                <a:cubicBezTo>
                  <a:pt x="267140" y="715826"/>
                  <a:pt x="267128" y="716546"/>
                  <a:pt x="267128" y="717446"/>
                </a:cubicBezTo>
                <a:cubicBezTo>
                  <a:pt x="267128" y="720516"/>
                  <a:pt x="267383" y="722145"/>
                  <a:pt x="267999" y="723009"/>
                </a:cubicBezTo>
                <a:cubicBezTo>
                  <a:pt x="268616" y="723873"/>
                  <a:pt x="269820" y="724392"/>
                  <a:pt x="272398" y="724958"/>
                </a:cubicBezTo>
                <a:cubicBezTo>
                  <a:pt x="276054" y="725761"/>
                  <a:pt x="280566" y="728292"/>
                  <a:pt x="282952" y="730927"/>
                </a:cubicBezTo>
                <a:cubicBezTo>
                  <a:pt x="283942" y="732021"/>
                  <a:pt x="284775" y="733398"/>
                  <a:pt x="285353" y="735844"/>
                </a:cubicBezTo>
                <a:cubicBezTo>
                  <a:pt x="285930" y="738291"/>
                  <a:pt x="286326" y="741856"/>
                  <a:pt x="286627" y="747697"/>
                </a:cubicBezTo>
                <a:cubicBezTo>
                  <a:pt x="287230" y="759379"/>
                  <a:pt x="287443" y="780155"/>
                  <a:pt x="287721" y="818765"/>
                </a:cubicBezTo>
                <a:cubicBezTo>
                  <a:pt x="288058" y="865570"/>
                  <a:pt x="288183" y="889378"/>
                  <a:pt x="286504" y="902244"/>
                </a:cubicBezTo>
                <a:cubicBezTo>
                  <a:pt x="285665" y="908678"/>
                  <a:pt x="284370" y="912455"/>
                  <a:pt x="282261" y="914948"/>
                </a:cubicBezTo>
                <a:cubicBezTo>
                  <a:pt x="280152" y="917441"/>
                  <a:pt x="277363" y="918456"/>
                  <a:pt x="273977" y="919573"/>
                </a:cubicBezTo>
                <a:cubicBezTo>
                  <a:pt x="270701" y="920655"/>
                  <a:pt x="269010" y="921470"/>
                  <a:pt x="268192" y="922480"/>
                </a:cubicBezTo>
                <a:cubicBezTo>
                  <a:pt x="267375" y="923490"/>
                  <a:pt x="267128" y="924978"/>
                  <a:pt x="267128" y="927923"/>
                </a:cubicBezTo>
                <a:cubicBezTo>
                  <a:pt x="267128" y="929749"/>
                  <a:pt x="267283" y="931576"/>
                  <a:pt x="267526" y="933001"/>
                </a:cubicBezTo>
                <a:cubicBezTo>
                  <a:pt x="267649" y="933713"/>
                  <a:pt x="267789" y="934325"/>
                  <a:pt x="267933" y="934769"/>
                </a:cubicBezTo>
                <a:cubicBezTo>
                  <a:pt x="268047" y="935117"/>
                  <a:pt x="268127" y="935227"/>
                  <a:pt x="268159" y="935291"/>
                </a:cubicBezTo>
                <a:cubicBezTo>
                  <a:pt x="268210" y="935301"/>
                  <a:pt x="268227" y="935306"/>
                  <a:pt x="268290" y="935315"/>
                </a:cubicBezTo>
                <a:cubicBezTo>
                  <a:pt x="268619" y="935365"/>
                  <a:pt x="269129" y="935417"/>
                  <a:pt x="269782" y="935468"/>
                </a:cubicBezTo>
                <a:cubicBezTo>
                  <a:pt x="271090" y="935569"/>
                  <a:pt x="272982" y="935664"/>
                  <a:pt x="275361" y="935751"/>
                </a:cubicBezTo>
                <a:cubicBezTo>
                  <a:pt x="279776" y="935913"/>
                  <a:pt x="286180" y="936039"/>
                  <a:pt x="293435" y="936146"/>
                </a:cubicBezTo>
                <a:cubicBezTo>
                  <a:pt x="324278" y="937046"/>
                  <a:pt x="381634" y="936973"/>
                  <a:pt x="413447" y="936006"/>
                </a:cubicBezTo>
                <a:cubicBezTo>
                  <a:pt x="420767" y="935881"/>
                  <a:pt x="427244" y="935735"/>
                  <a:pt x="431746" y="935562"/>
                </a:cubicBezTo>
                <a:cubicBezTo>
                  <a:pt x="434171" y="935469"/>
                  <a:pt x="436111" y="935371"/>
                  <a:pt x="437473" y="935266"/>
                </a:cubicBezTo>
                <a:cubicBezTo>
                  <a:pt x="438154" y="935214"/>
                  <a:pt x="438693" y="935157"/>
                  <a:pt x="439056" y="935106"/>
                </a:cubicBezTo>
                <a:cubicBezTo>
                  <a:pt x="439165" y="935091"/>
                  <a:pt x="439243" y="935077"/>
                  <a:pt x="439311" y="935065"/>
                </a:cubicBezTo>
                <a:cubicBezTo>
                  <a:pt x="439338" y="935016"/>
                  <a:pt x="439414" y="934906"/>
                  <a:pt x="439492" y="934723"/>
                </a:cubicBezTo>
                <a:cubicBezTo>
                  <a:pt x="439660" y="934332"/>
                  <a:pt x="439868" y="933742"/>
                  <a:pt x="440096" y="933001"/>
                </a:cubicBezTo>
                <a:cubicBezTo>
                  <a:pt x="440553" y="931519"/>
                  <a:pt x="441095" y="929428"/>
                  <a:pt x="441679" y="926924"/>
                </a:cubicBezTo>
                <a:cubicBezTo>
                  <a:pt x="442848" y="921916"/>
                  <a:pt x="444195" y="915245"/>
                  <a:pt x="445470" y="908276"/>
                </a:cubicBezTo>
                <a:cubicBezTo>
                  <a:pt x="448019" y="894336"/>
                  <a:pt x="450268" y="879055"/>
                  <a:pt x="450263" y="873794"/>
                </a:cubicBezTo>
                <a:cubicBezTo>
                  <a:pt x="450262" y="872378"/>
                  <a:pt x="450226" y="871337"/>
                  <a:pt x="450087" y="870703"/>
                </a:cubicBezTo>
                <a:cubicBezTo>
                  <a:pt x="449948" y="870068"/>
                  <a:pt x="449834" y="869909"/>
                  <a:pt x="449478" y="869716"/>
                </a:cubicBezTo>
                <a:cubicBezTo>
                  <a:pt x="448766" y="869330"/>
                  <a:pt x="446359" y="869271"/>
                  <a:pt x="441675" y="869580"/>
                </a:cubicBezTo>
                <a:cubicBezTo>
                  <a:pt x="439249" y="869741"/>
                  <a:pt x="437453" y="869867"/>
                  <a:pt x="436121" y="870135"/>
                </a:cubicBezTo>
                <a:cubicBezTo>
                  <a:pt x="434788" y="870404"/>
                  <a:pt x="433952" y="870778"/>
                  <a:pt x="433181" y="871480"/>
                </a:cubicBezTo>
                <a:cubicBezTo>
                  <a:pt x="431639" y="872883"/>
                  <a:pt x="430310" y="875995"/>
                  <a:pt x="427742" y="882428"/>
                </a:cubicBezTo>
                <a:cubicBezTo>
                  <a:pt x="422993" y="894324"/>
                  <a:pt x="417514" y="902213"/>
                  <a:pt x="409204" y="907059"/>
                </a:cubicBezTo>
                <a:cubicBezTo>
                  <a:pt x="400894" y="911904"/>
                  <a:pt x="389917" y="913666"/>
                  <a:pt x="374225" y="913727"/>
                </a:cubicBezTo>
                <a:cubicBezTo>
                  <a:pt x="364969" y="913763"/>
                  <a:pt x="359108" y="913462"/>
                  <a:pt x="355116" y="912313"/>
                </a:cubicBezTo>
                <a:cubicBezTo>
                  <a:pt x="351124" y="911164"/>
                  <a:pt x="348993" y="908935"/>
                  <a:pt x="347860" y="905727"/>
                </a:cubicBezTo>
                <a:cubicBezTo>
                  <a:pt x="347510" y="904735"/>
                  <a:pt x="347321" y="903198"/>
                  <a:pt x="347120" y="900970"/>
                </a:cubicBezTo>
                <a:cubicBezTo>
                  <a:pt x="346920" y="898742"/>
                  <a:pt x="346753" y="895898"/>
                  <a:pt x="346614" y="892636"/>
                </a:cubicBezTo>
                <a:cubicBezTo>
                  <a:pt x="346336" y="886113"/>
                  <a:pt x="346181" y="877922"/>
                  <a:pt x="346154" y="869741"/>
                </a:cubicBezTo>
                <a:cubicBezTo>
                  <a:pt x="346126" y="861559"/>
                  <a:pt x="346225" y="853391"/>
                  <a:pt x="346458" y="846911"/>
                </a:cubicBezTo>
                <a:cubicBezTo>
                  <a:pt x="346574" y="843671"/>
                  <a:pt x="346724" y="840855"/>
                  <a:pt x="346910" y="838659"/>
                </a:cubicBezTo>
                <a:cubicBezTo>
                  <a:pt x="347095" y="836464"/>
                  <a:pt x="347265" y="834979"/>
                  <a:pt x="347626" y="834001"/>
                </a:cubicBezTo>
                <a:cubicBezTo>
                  <a:pt x="347990" y="833014"/>
                  <a:pt x="348448" y="832105"/>
                  <a:pt x="349270" y="831407"/>
                </a:cubicBezTo>
                <a:cubicBezTo>
                  <a:pt x="350092" y="830709"/>
                  <a:pt x="351188" y="830293"/>
                  <a:pt x="352658" y="830050"/>
                </a:cubicBezTo>
                <a:cubicBezTo>
                  <a:pt x="355596" y="829565"/>
                  <a:pt x="360229" y="829681"/>
                  <a:pt x="368556" y="830029"/>
                </a:cubicBezTo>
                <a:cubicBezTo>
                  <a:pt x="376948" y="830381"/>
                  <a:pt x="381683" y="830680"/>
                  <a:pt x="385026" y="831588"/>
                </a:cubicBezTo>
                <a:cubicBezTo>
                  <a:pt x="388369" y="832495"/>
                  <a:pt x="390250" y="834119"/>
                  <a:pt x="392451" y="836677"/>
                </a:cubicBezTo>
                <a:cubicBezTo>
                  <a:pt x="395251" y="839933"/>
                  <a:pt x="398000" y="845721"/>
                  <a:pt x="398811" y="850043"/>
                </a:cubicBezTo>
                <a:cubicBezTo>
                  <a:pt x="399141" y="851805"/>
                  <a:pt x="399414" y="853114"/>
                  <a:pt x="399736" y="854019"/>
                </a:cubicBezTo>
                <a:cubicBezTo>
                  <a:pt x="400058" y="854923"/>
                  <a:pt x="400379" y="855378"/>
                  <a:pt x="400850" y="855704"/>
                </a:cubicBezTo>
                <a:cubicBezTo>
                  <a:pt x="401792" y="856357"/>
                  <a:pt x="403961" y="856543"/>
                  <a:pt x="408394" y="856543"/>
                </a:cubicBezTo>
                <a:cubicBezTo>
                  <a:pt x="410047" y="856579"/>
                  <a:pt x="411686" y="856288"/>
                  <a:pt x="413307" y="856058"/>
                </a:cubicBezTo>
                <a:cubicBezTo>
                  <a:pt x="414289" y="855623"/>
                  <a:pt x="414920" y="854878"/>
                  <a:pt x="415458" y="852736"/>
                </a:cubicBezTo>
                <a:cubicBezTo>
                  <a:pt x="416532" y="848452"/>
                  <a:pt x="416580" y="839177"/>
                  <a:pt x="416580" y="820758"/>
                </a:cubicBezTo>
                <a:cubicBezTo>
                  <a:pt x="416580" y="803950"/>
                  <a:pt x="416494" y="794724"/>
                  <a:pt x="416004" y="789813"/>
                </a:cubicBezTo>
                <a:cubicBezTo>
                  <a:pt x="415760" y="787357"/>
                  <a:pt x="415380" y="785992"/>
                  <a:pt x="415038" y="785418"/>
                </a:cubicBezTo>
                <a:cubicBezTo>
                  <a:pt x="414697" y="784843"/>
                  <a:pt x="414581" y="784852"/>
                  <a:pt x="413907" y="784826"/>
                </a:cubicBezTo>
                <a:cubicBezTo>
                  <a:pt x="411801" y="784743"/>
                  <a:pt x="407700" y="784352"/>
                  <a:pt x="404657" y="783946"/>
                </a:cubicBezTo>
                <a:cubicBezTo>
                  <a:pt x="403473" y="783788"/>
                  <a:pt x="402590" y="783747"/>
                  <a:pt x="401964" y="783852"/>
                </a:cubicBezTo>
                <a:cubicBezTo>
                  <a:pt x="401338" y="783957"/>
                  <a:pt x="400955" y="784151"/>
                  <a:pt x="400513" y="784629"/>
                </a:cubicBezTo>
                <a:cubicBezTo>
                  <a:pt x="399629" y="785584"/>
                  <a:pt x="398696" y="787930"/>
                  <a:pt x="397384" y="792296"/>
                </a:cubicBezTo>
                <a:cubicBezTo>
                  <a:pt x="396128" y="796478"/>
                  <a:pt x="395077" y="799168"/>
                  <a:pt x="393421" y="801148"/>
                </a:cubicBezTo>
                <a:cubicBezTo>
                  <a:pt x="391765" y="803127"/>
                  <a:pt x="389573" y="804238"/>
                  <a:pt x="386399" y="805321"/>
                </a:cubicBezTo>
                <a:cubicBezTo>
                  <a:pt x="381056" y="807143"/>
                  <a:pt x="371764" y="807996"/>
                  <a:pt x="363524" y="808022"/>
                </a:cubicBezTo>
                <a:cubicBezTo>
                  <a:pt x="359404" y="808034"/>
                  <a:pt x="355569" y="807833"/>
                  <a:pt x="352633" y="807401"/>
                </a:cubicBezTo>
                <a:cubicBezTo>
                  <a:pt x="351165" y="807185"/>
                  <a:pt x="349923" y="806915"/>
                  <a:pt x="348941" y="806554"/>
                </a:cubicBezTo>
                <a:cubicBezTo>
                  <a:pt x="347959" y="806193"/>
                  <a:pt x="347090" y="805796"/>
                  <a:pt x="346754" y="804774"/>
                </a:cubicBezTo>
                <a:cubicBezTo>
                  <a:pt x="346604" y="804317"/>
                  <a:pt x="346592" y="803949"/>
                  <a:pt x="346540" y="803290"/>
                </a:cubicBezTo>
                <a:cubicBezTo>
                  <a:pt x="346487" y="802630"/>
                  <a:pt x="346437" y="801772"/>
                  <a:pt x="346397" y="800724"/>
                </a:cubicBezTo>
                <a:cubicBezTo>
                  <a:pt x="346313" y="798629"/>
                  <a:pt x="346250" y="795787"/>
                  <a:pt x="346207" y="792395"/>
                </a:cubicBezTo>
                <a:cubicBezTo>
                  <a:pt x="346123" y="785611"/>
                  <a:pt x="346127" y="776628"/>
                  <a:pt x="346241" y="767069"/>
                </a:cubicBezTo>
                <a:cubicBezTo>
                  <a:pt x="346445" y="749703"/>
                  <a:pt x="346458" y="741071"/>
                  <a:pt x="348346" y="736222"/>
                </a:cubicBezTo>
                <a:cubicBezTo>
                  <a:pt x="349290" y="733798"/>
                  <a:pt x="350892" y="732318"/>
                  <a:pt x="353008" y="731601"/>
                </a:cubicBezTo>
                <a:cubicBezTo>
                  <a:pt x="355125" y="730885"/>
                  <a:pt x="357690" y="730779"/>
                  <a:pt x="361038" y="730606"/>
                </a:cubicBezTo>
                <a:cubicBezTo>
                  <a:pt x="375834" y="729843"/>
                  <a:pt x="387096" y="731512"/>
                  <a:pt x="395478" y="736144"/>
                </a:cubicBezTo>
                <a:cubicBezTo>
                  <a:pt x="403860" y="740777"/>
                  <a:pt x="409243" y="748392"/>
                  <a:pt x="412235" y="759081"/>
                </a:cubicBezTo>
                <a:cubicBezTo>
                  <a:pt x="413603" y="763967"/>
                  <a:pt x="414359" y="766226"/>
                  <a:pt x="415455" y="767127"/>
                </a:cubicBezTo>
                <a:cubicBezTo>
                  <a:pt x="416002" y="767577"/>
                  <a:pt x="416713" y="767837"/>
                  <a:pt x="417946" y="767982"/>
                </a:cubicBezTo>
                <a:cubicBezTo>
                  <a:pt x="419179" y="768128"/>
                  <a:pt x="420880" y="768134"/>
                  <a:pt x="423167" y="768134"/>
                </a:cubicBezTo>
                <a:cubicBezTo>
                  <a:pt x="425467" y="768134"/>
                  <a:pt x="427165" y="768119"/>
                  <a:pt x="428294" y="767912"/>
                </a:cubicBezTo>
                <a:cubicBezTo>
                  <a:pt x="429423" y="767704"/>
                  <a:pt x="429899" y="767424"/>
                  <a:pt x="430313" y="766736"/>
                </a:cubicBezTo>
                <a:cubicBezTo>
                  <a:pt x="431140" y="765361"/>
                  <a:pt x="431306" y="761556"/>
                  <a:pt x="431299" y="753926"/>
                </a:cubicBezTo>
                <a:cubicBezTo>
                  <a:pt x="431299" y="745582"/>
                  <a:pt x="430679" y="732313"/>
                  <a:pt x="429947" y="724555"/>
                </a:cubicBezTo>
                <a:cubicBezTo>
                  <a:pt x="429611" y="721003"/>
                  <a:pt x="429329" y="718547"/>
                  <a:pt x="428093" y="716862"/>
                </a:cubicBezTo>
                <a:cubicBezTo>
                  <a:pt x="426856" y="715178"/>
                  <a:pt x="424505" y="713928"/>
                  <a:pt x="419422" y="713060"/>
                </a:cubicBezTo>
                <a:cubicBezTo>
                  <a:pt x="409256" y="711322"/>
                  <a:pt x="388760" y="711300"/>
                  <a:pt x="347865" y="711300"/>
                </a:cubicBezTo>
                <a:close/>
                <a:moveTo>
                  <a:pt x="558727" y="711300"/>
                </a:moveTo>
                <a:cubicBezTo>
                  <a:pt x="511576" y="711300"/>
                  <a:pt x="487966" y="711311"/>
                  <a:pt x="476181" y="712673"/>
                </a:cubicBezTo>
                <a:cubicBezTo>
                  <a:pt x="470288" y="713355"/>
                  <a:pt x="467444" y="714407"/>
                  <a:pt x="466100" y="715674"/>
                </a:cubicBezTo>
                <a:cubicBezTo>
                  <a:pt x="464756" y="716942"/>
                  <a:pt x="464543" y="718651"/>
                  <a:pt x="464233" y="721414"/>
                </a:cubicBezTo>
                <a:cubicBezTo>
                  <a:pt x="463561" y="727411"/>
                  <a:pt x="462773" y="740848"/>
                  <a:pt x="462494" y="751138"/>
                </a:cubicBezTo>
                <a:cubicBezTo>
                  <a:pt x="462215" y="761457"/>
                  <a:pt x="462642" y="767445"/>
                  <a:pt x="464065" y="770116"/>
                </a:cubicBezTo>
                <a:cubicBezTo>
                  <a:pt x="464776" y="771452"/>
                  <a:pt x="465578" y="772010"/>
                  <a:pt x="466914" y="772246"/>
                </a:cubicBezTo>
                <a:cubicBezTo>
                  <a:pt x="468250" y="772482"/>
                  <a:pt x="470164" y="772262"/>
                  <a:pt x="472657" y="771637"/>
                </a:cubicBezTo>
                <a:cubicBezTo>
                  <a:pt x="474766" y="771108"/>
                  <a:pt x="475858" y="770504"/>
                  <a:pt x="476843" y="768973"/>
                </a:cubicBezTo>
                <a:cubicBezTo>
                  <a:pt x="477828" y="767442"/>
                  <a:pt x="478639" y="764827"/>
                  <a:pt x="479568" y="760492"/>
                </a:cubicBezTo>
                <a:cubicBezTo>
                  <a:pt x="481737" y="750380"/>
                  <a:pt x="485072" y="743294"/>
                  <a:pt x="490595" y="738681"/>
                </a:cubicBezTo>
                <a:cubicBezTo>
                  <a:pt x="496118" y="734068"/>
                  <a:pt x="503690" y="732041"/>
                  <a:pt x="514042" y="731696"/>
                </a:cubicBezTo>
                <a:cubicBezTo>
                  <a:pt x="517032" y="731596"/>
                  <a:pt x="519576" y="731451"/>
                  <a:pt x="521639" y="733024"/>
                </a:cubicBezTo>
                <a:cubicBezTo>
                  <a:pt x="523702" y="734598"/>
                  <a:pt x="524856" y="737558"/>
                  <a:pt x="525652" y="743010"/>
                </a:cubicBezTo>
                <a:cubicBezTo>
                  <a:pt x="527244" y="753915"/>
                  <a:pt x="527367" y="775397"/>
                  <a:pt x="527642" y="818452"/>
                </a:cubicBezTo>
                <a:cubicBezTo>
                  <a:pt x="527952" y="866994"/>
                  <a:pt x="528281" y="890220"/>
                  <a:pt x="526396" y="902470"/>
                </a:cubicBezTo>
                <a:cubicBezTo>
                  <a:pt x="525454" y="908595"/>
                  <a:pt x="523904" y="912092"/>
                  <a:pt x="521413" y="914442"/>
                </a:cubicBezTo>
                <a:cubicBezTo>
                  <a:pt x="518922" y="916793"/>
                  <a:pt x="515716" y="917892"/>
                  <a:pt x="511583" y="919664"/>
                </a:cubicBezTo>
                <a:cubicBezTo>
                  <a:pt x="507641" y="921354"/>
                  <a:pt x="505418" y="922570"/>
                  <a:pt x="504290" y="923783"/>
                </a:cubicBezTo>
                <a:cubicBezTo>
                  <a:pt x="503161" y="924997"/>
                  <a:pt x="502884" y="926263"/>
                  <a:pt x="502884" y="928737"/>
                </a:cubicBezTo>
                <a:cubicBezTo>
                  <a:pt x="502884" y="930330"/>
                  <a:pt x="503041" y="931950"/>
                  <a:pt x="503286" y="933227"/>
                </a:cubicBezTo>
                <a:cubicBezTo>
                  <a:pt x="503409" y="933865"/>
                  <a:pt x="503556" y="934421"/>
                  <a:pt x="503702" y="934826"/>
                </a:cubicBezTo>
                <a:cubicBezTo>
                  <a:pt x="503818" y="935146"/>
                  <a:pt x="503904" y="935262"/>
                  <a:pt x="503948" y="935336"/>
                </a:cubicBezTo>
                <a:cubicBezTo>
                  <a:pt x="504130" y="935370"/>
                  <a:pt x="504400" y="935408"/>
                  <a:pt x="504766" y="935447"/>
                </a:cubicBezTo>
                <a:cubicBezTo>
                  <a:pt x="505544" y="935529"/>
                  <a:pt x="506684" y="935606"/>
                  <a:pt x="508125" y="935677"/>
                </a:cubicBezTo>
                <a:cubicBezTo>
                  <a:pt x="511009" y="935820"/>
                  <a:pt x="515109" y="935935"/>
                  <a:pt x="520110" y="936014"/>
                </a:cubicBezTo>
                <a:cubicBezTo>
                  <a:pt x="530111" y="936173"/>
                  <a:pt x="543721" y="936193"/>
                  <a:pt x="558513" y="936039"/>
                </a:cubicBezTo>
                <a:cubicBezTo>
                  <a:pt x="585422" y="935758"/>
                  <a:pt x="597569" y="935929"/>
                  <a:pt x="604189" y="934938"/>
                </a:cubicBezTo>
                <a:cubicBezTo>
                  <a:pt x="605227" y="934693"/>
                  <a:pt x="607677" y="934790"/>
                  <a:pt x="610973" y="932651"/>
                </a:cubicBezTo>
                <a:cubicBezTo>
                  <a:pt x="611819" y="932103"/>
                  <a:pt x="611768" y="930750"/>
                  <a:pt x="611927" y="928852"/>
                </a:cubicBezTo>
                <a:cubicBezTo>
                  <a:pt x="612081" y="927014"/>
                  <a:pt x="612174" y="925647"/>
                  <a:pt x="612100" y="924671"/>
                </a:cubicBezTo>
                <a:cubicBezTo>
                  <a:pt x="612026" y="923695"/>
                  <a:pt x="611831" y="923168"/>
                  <a:pt x="611425" y="922706"/>
                </a:cubicBezTo>
                <a:cubicBezTo>
                  <a:pt x="610615" y="921782"/>
                  <a:pt x="608353" y="920974"/>
                  <a:pt x="603659" y="919660"/>
                </a:cubicBezTo>
                <a:cubicBezTo>
                  <a:pt x="599580" y="918517"/>
                  <a:pt x="596392" y="917928"/>
                  <a:pt x="593866" y="915902"/>
                </a:cubicBezTo>
                <a:cubicBezTo>
                  <a:pt x="591340" y="913876"/>
                  <a:pt x="589786" y="910538"/>
                  <a:pt x="588822" y="904456"/>
                </a:cubicBezTo>
                <a:cubicBezTo>
                  <a:pt x="586893" y="892292"/>
                  <a:pt x="587083" y="868573"/>
                  <a:pt x="587083" y="818937"/>
                </a:cubicBezTo>
                <a:cubicBezTo>
                  <a:pt x="587083" y="774817"/>
                  <a:pt x="587062" y="752806"/>
                  <a:pt x="588678" y="741740"/>
                </a:cubicBezTo>
                <a:cubicBezTo>
                  <a:pt x="589485" y="736207"/>
                  <a:pt x="590701" y="733228"/>
                  <a:pt x="592900" y="731758"/>
                </a:cubicBezTo>
                <a:cubicBezTo>
                  <a:pt x="595099" y="730288"/>
                  <a:pt x="597755" y="730645"/>
                  <a:pt x="600925" y="730977"/>
                </a:cubicBezTo>
                <a:cubicBezTo>
                  <a:pt x="611838" y="732117"/>
                  <a:pt x="619456" y="734368"/>
                  <a:pt x="624960" y="739002"/>
                </a:cubicBezTo>
                <a:cubicBezTo>
                  <a:pt x="630463" y="743635"/>
                  <a:pt x="633700" y="750539"/>
                  <a:pt x="636093" y="760615"/>
                </a:cubicBezTo>
                <a:cubicBezTo>
                  <a:pt x="637477" y="766443"/>
                  <a:pt x="638427" y="769261"/>
                  <a:pt x="639929" y="770367"/>
                </a:cubicBezTo>
                <a:cubicBezTo>
                  <a:pt x="640680" y="770920"/>
                  <a:pt x="641670" y="771196"/>
                  <a:pt x="643255" y="771238"/>
                </a:cubicBezTo>
                <a:cubicBezTo>
                  <a:pt x="644840" y="771281"/>
                  <a:pt x="646968" y="771071"/>
                  <a:pt x="649767" y="770728"/>
                </a:cubicBezTo>
                <a:cubicBezTo>
                  <a:pt x="651788" y="770482"/>
                  <a:pt x="653272" y="770285"/>
                  <a:pt x="654228" y="769980"/>
                </a:cubicBezTo>
                <a:cubicBezTo>
                  <a:pt x="655184" y="769675"/>
                  <a:pt x="655556" y="769388"/>
                  <a:pt x="655864" y="768722"/>
                </a:cubicBezTo>
                <a:cubicBezTo>
                  <a:pt x="656480" y="767390"/>
                  <a:pt x="656340" y="763897"/>
                  <a:pt x="655753" y="756919"/>
                </a:cubicBezTo>
                <a:cubicBezTo>
                  <a:pt x="655107" y="749240"/>
                  <a:pt x="653997" y="735618"/>
                  <a:pt x="653282" y="726643"/>
                </a:cubicBezTo>
                <a:cubicBezTo>
                  <a:pt x="652957" y="722565"/>
                  <a:pt x="652676" y="719720"/>
                  <a:pt x="651251" y="717746"/>
                </a:cubicBezTo>
                <a:cubicBezTo>
                  <a:pt x="649422" y="715213"/>
                  <a:pt x="646277" y="714570"/>
                  <a:pt x="645074" y="714149"/>
                </a:cubicBezTo>
                <a:cubicBezTo>
                  <a:pt x="643841" y="713773"/>
                  <a:pt x="642958" y="713618"/>
                  <a:pt x="641226" y="713323"/>
                </a:cubicBezTo>
                <a:cubicBezTo>
                  <a:pt x="629502" y="711322"/>
                  <a:pt x="605876" y="711300"/>
                  <a:pt x="558725" y="711300"/>
                </a:cubicBezTo>
                <a:close/>
                <a:moveTo>
                  <a:pt x="1050798" y="711300"/>
                </a:moveTo>
                <a:cubicBezTo>
                  <a:pt x="1024701" y="711300"/>
                  <a:pt x="1011608" y="711317"/>
                  <a:pt x="1005274" y="712200"/>
                </a:cubicBezTo>
                <a:cubicBezTo>
                  <a:pt x="1002107" y="712643"/>
                  <a:pt x="1000777" y="713309"/>
                  <a:pt x="1000246" y="713977"/>
                </a:cubicBezTo>
                <a:cubicBezTo>
                  <a:pt x="999714" y="714644"/>
                  <a:pt x="999658" y="715711"/>
                  <a:pt x="999658" y="717533"/>
                </a:cubicBezTo>
                <a:cubicBezTo>
                  <a:pt x="999658" y="720841"/>
                  <a:pt x="999868" y="722399"/>
                  <a:pt x="1000681" y="723342"/>
                </a:cubicBezTo>
                <a:cubicBezTo>
                  <a:pt x="1001496" y="724285"/>
                  <a:pt x="1003343" y="725003"/>
                  <a:pt x="1007083" y="726010"/>
                </a:cubicBezTo>
                <a:cubicBezTo>
                  <a:pt x="1009439" y="726645"/>
                  <a:pt x="1011756" y="727640"/>
                  <a:pt x="1013652" y="728757"/>
                </a:cubicBezTo>
                <a:cubicBezTo>
                  <a:pt x="1015548" y="729873"/>
                  <a:pt x="1017040" y="731024"/>
                  <a:pt x="1017722" y="732440"/>
                </a:cubicBezTo>
                <a:cubicBezTo>
                  <a:pt x="1017906" y="732820"/>
                  <a:pt x="1017929" y="733076"/>
                  <a:pt x="1017998" y="733493"/>
                </a:cubicBezTo>
                <a:cubicBezTo>
                  <a:pt x="1018068" y="733910"/>
                  <a:pt x="1018133" y="734433"/>
                  <a:pt x="1018200" y="735071"/>
                </a:cubicBezTo>
                <a:cubicBezTo>
                  <a:pt x="1018331" y="736348"/>
                  <a:pt x="1018461" y="738084"/>
                  <a:pt x="1018595" y="740235"/>
                </a:cubicBezTo>
                <a:cubicBezTo>
                  <a:pt x="1018862" y="744537"/>
                  <a:pt x="1019134" y="750499"/>
                  <a:pt x="1019392" y="757704"/>
                </a:cubicBezTo>
                <a:cubicBezTo>
                  <a:pt x="1019909" y="772113"/>
                  <a:pt x="1020377" y="791477"/>
                  <a:pt x="1020675" y="812322"/>
                </a:cubicBezTo>
                <a:cubicBezTo>
                  <a:pt x="1021217" y="850212"/>
                  <a:pt x="1021491" y="869168"/>
                  <a:pt x="1022303" y="880015"/>
                </a:cubicBezTo>
                <a:cubicBezTo>
                  <a:pt x="1023115" y="890861"/>
                  <a:pt x="1024386" y="893458"/>
                  <a:pt x="1027113" y="899247"/>
                </a:cubicBezTo>
                <a:cubicBezTo>
                  <a:pt x="1037441" y="921168"/>
                  <a:pt x="1057034" y="934599"/>
                  <a:pt x="1086525" y="939805"/>
                </a:cubicBezTo>
                <a:cubicBezTo>
                  <a:pt x="1095914" y="941462"/>
                  <a:pt x="1110484" y="942298"/>
                  <a:pt x="1120826" y="941766"/>
                </a:cubicBezTo>
                <a:cubicBezTo>
                  <a:pt x="1162538" y="939622"/>
                  <a:pt x="1190770" y="922630"/>
                  <a:pt x="1202065" y="893171"/>
                </a:cubicBezTo>
                <a:cubicBezTo>
                  <a:pt x="1204144" y="887748"/>
                  <a:pt x="1205244" y="883780"/>
                  <a:pt x="1205983" y="872627"/>
                </a:cubicBezTo>
                <a:cubicBezTo>
                  <a:pt x="1206722" y="861473"/>
                  <a:pt x="1207064" y="843231"/>
                  <a:pt x="1207557" y="809617"/>
                </a:cubicBezTo>
                <a:cubicBezTo>
                  <a:pt x="1208049" y="776156"/>
                  <a:pt x="1208386" y="758023"/>
                  <a:pt x="1209070" y="747603"/>
                </a:cubicBezTo>
                <a:cubicBezTo>
                  <a:pt x="1209413" y="742393"/>
                  <a:pt x="1209836" y="739107"/>
                  <a:pt x="1210439" y="736753"/>
                </a:cubicBezTo>
                <a:cubicBezTo>
                  <a:pt x="1211043" y="734399"/>
                  <a:pt x="1211872" y="732957"/>
                  <a:pt x="1212861" y="731700"/>
                </a:cubicBezTo>
                <a:cubicBezTo>
                  <a:pt x="1215337" y="728552"/>
                  <a:pt x="1220460" y="725655"/>
                  <a:pt x="1224788" y="724843"/>
                </a:cubicBezTo>
                <a:cubicBezTo>
                  <a:pt x="1228053" y="724230"/>
                  <a:pt x="1229612" y="723701"/>
                  <a:pt x="1230293" y="722906"/>
                </a:cubicBezTo>
                <a:cubicBezTo>
                  <a:pt x="1230973" y="722112"/>
                  <a:pt x="1231206" y="720578"/>
                  <a:pt x="1231206" y="717381"/>
                </a:cubicBezTo>
                <a:cubicBezTo>
                  <a:pt x="1231206" y="715597"/>
                  <a:pt x="1231142" y="714459"/>
                  <a:pt x="1230741" y="713812"/>
                </a:cubicBezTo>
                <a:cubicBezTo>
                  <a:pt x="1230340" y="713165"/>
                  <a:pt x="1229463" y="712600"/>
                  <a:pt x="1227094" y="712176"/>
                </a:cubicBezTo>
                <a:cubicBezTo>
                  <a:pt x="1222357" y="711327"/>
                  <a:pt x="1212350" y="711300"/>
                  <a:pt x="1192440" y="711300"/>
                </a:cubicBezTo>
                <a:cubicBezTo>
                  <a:pt x="1171506" y="711300"/>
                  <a:pt x="1160818" y="711380"/>
                  <a:pt x="1155973" y="712529"/>
                </a:cubicBezTo>
                <a:cubicBezTo>
                  <a:pt x="1154762" y="712817"/>
                  <a:pt x="1153932" y="713165"/>
                  <a:pt x="1153408" y="713528"/>
                </a:cubicBezTo>
                <a:cubicBezTo>
                  <a:pt x="1152883" y="713891"/>
                  <a:pt x="1152643" y="714238"/>
                  <a:pt x="1152483" y="714712"/>
                </a:cubicBezTo>
                <a:cubicBezTo>
                  <a:pt x="1152163" y="715661"/>
                  <a:pt x="1152367" y="717327"/>
                  <a:pt x="1152820" y="719691"/>
                </a:cubicBezTo>
                <a:cubicBezTo>
                  <a:pt x="1153072" y="721009"/>
                  <a:pt x="1153737" y="722075"/>
                  <a:pt x="1155069" y="723099"/>
                </a:cubicBezTo>
                <a:cubicBezTo>
                  <a:pt x="1156400" y="724124"/>
                  <a:pt x="1158412" y="725059"/>
                  <a:pt x="1161190" y="725891"/>
                </a:cubicBezTo>
                <a:cubicBezTo>
                  <a:pt x="1164913" y="727006"/>
                  <a:pt x="1167858" y="727827"/>
                  <a:pt x="1170169" y="729809"/>
                </a:cubicBezTo>
                <a:cubicBezTo>
                  <a:pt x="1172481" y="731791"/>
                  <a:pt x="1173946" y="734842"/>
                  <a:pt x="1174844" y="739964"/>
                </a:cubicBezTo>
                <a:cubicBezTo>
                  <a:pt x="1176640" y="750208"/>
                  <a:pt x="1176414" y="769172"/>
                  <a:pt x="1176057" y="807409"/>
                </a:cubicBezTo>
                <a:cubicBezTo>
                  <a:pt x="1175749" y="840424"/>
                  <a:pt x="1175559" y="857514"/>
                  <a:pt x="1174852" y="867611"/>
                </a:cubicBezTo>
                <a:cubicBezTo>
                  <a:pt x="1174146" y="877707"/>
                  <a:pt x="1172849" y="880957"/>
                  <a:pt x="1170502" y="885721"/>
                </a:cubicBezTo>
                <a:cubicBezTo>
                  <a:pt x="1166745" y="893347"/>
                  <a:pt x="1161939" y="898921"/>
                  <a:pt x="1155500" y="902660"/>
                </a:cubicBezTo>
                <a:cubicBezTo>
                  <a:pt x="1149062" y="906398"/>
                  <a:pt x="1141049" y="908300"/>
                  <a:pt x="1130882" y="908802"/>
                </a:cubicBezTo>
                <a:cubicBezTo>
                  <a:pt x="1109833" y="909841"/>
                  <a:pt x="1094014" y="903521"/>
                  <a:pt x="1085933" y="890523"/>
                </a:cubicBezTo>
                <a:cubicBezTo>
                  <a:pt x="1083397" y="886443"/>
                  <a:pt x="1081978" y="883984"/>
                  <a:pt x="1081259" y="873864"/>
                </a:cubicBezTo>
                <a:cubicBezTo>
                  <a:pt x="1080540" y="863744"/>
                  <a:pt x="1080385" y="845732"/>
                  <a:pt x="1080071" y="809724"/>
                </a:cubicBezTo>
                <a:cubicBezTo>
                  <a:pt x="1079756" y="773680"/>
                  <a:pt x="1079595" y="755674"/>
                  <a:pt x="1080187" y="745909"/>
                </a:cubicBezTo>
                <a:cubicBezTo>
                  <a:pt x="1080482" y="741026"/>
                  <a:pt x="1080956" y="738180"/>
                  <a:pt x="1081765" y="736124"/>
                </a:cubicBezTo>
                <a:cubicBezTo>
                  <a:pt x="1082574" y="734068"/>
                  <a:pt x="1083735" y="732896"/>
                  <a:pt x="1085063" y="731569"/>
                </a:cubicBezTo>
                <a:cubicBezTo>
                  <a:pt x="1088180" y="728451"/>
                  <a:pt x="1093439" y="725464"/>
                  <a:pt x="1097327" y="724686"/>
                </a:cubicBezTo>
                <a:cubicBezTo>
                  <a:pt x="1100165" y="724119"/>
                  <a:pt x="1101435" y="723624"/>
                  <a:pt x="1101964" y="722877"/>
                </a:cubicBezTo>
                <a:cubicBezTo>
                  <a:pt x="1102493" y="722131"/>
                  <a:pt x="1102632" y="720562"/>
                  <a:pt x="1102420" y="717414"/>
                </a:cubicBezTo>
                <a:cubicBezTo>
                  <a:pt x="1102300" y="715640"/>
                  <a:pt x="1102192" y="714612"/>
                  <a:pt x="1101594" y="713935"/>
                </a:cubicBezTo>
                <a:cubicBezTo>
                  <a:pt x="1100996" y="713259"/>
                  <a:pt x="1099590" y="712607"/>
                  <a:pt x="1096389" y="712176"/>
                </a:cubicBezTo>
                <a:cubicBezTo>
                  <a:pt x="1089987" y="711313"/>
                  <a:pt x="1076896" y="711300"/>
                  <a:pt x="1050799" y="711300"/>
                </a:cubicBezTo>
                <a:close/>
                <a:moveTo>
                  <a:pt x="1300838" y="711300"/>
                </a:moveTo>
                <a:cubicBezTo>
                  <a:pt x="1274968" y="711300"/>
                  <a:pt x="1261986" y="711315"/>
                  <a:pt x="1255708" y="712188"/>
                </a:cubicBezTo>
                <a:cubicBezTo>
                  <a:pt x="1252569" y="712625"/>
                  <a:pt x="1251253" y="713287"/>
                  <a:pt x="1250729" y="713944"/>
                </a:cubicBezTo>
                <a:cubicBezTo>
                  <a:pt x="1250205" y="714600"/>
                  <a:pt x="1250150" y="715650"/>
                  <a:pt x="1250150" y="717451"/>
                </a:cubicBezTo>
                <a:cubicBezTo>
                  <a:pt x="1250150" y="720588"/>
                  <a:pt x="1250391" y="722184"/>
                  <a:pt x="1251177" y="723210"/>
                </a:cubicBezTo>
                <a:cubicBezTo>
                  <a:pt x="1251963" y="724237"/>
                  <a:pt x="1253584" y="725028"/>
                  <a:pt x="1256810" y="726092"/>
                </a:cubicBezTo>
                <a:cubicBezTo>
                  <a:pt x="1258940" y="726795"/>
                  <a:pt x="1261070" y="727846"/>
                  <a:pt x="1262841" y="728999"/>
                </a:cubicBezTo>
                <a:cubicBezTo>
                  <a:pt x="1264612" y="730152"/>
                  <a:pt x="1266027" y="731341"/>
                  <a:pt x="1266739" y="732670"/>
                </a:cubicBezTo>
                <a:cubicBezTo>
                  <a:pt x="1266960" y="733085"/>
                  <a:pt x="1267025" y="733443"/>
                  <a:pt x="1267121" y="733966"/>
                </a:cubicBezTo>
                <a:cubicBezTo>
                  <a:pt x="1267218" y="734488"/>
                  <a:pt x="1267306" y="735139"/>
                  <a:pt x="1267392" y="735923"/>
                </a:cubicBezTo>
                <a:cubicBezTo>
                  <a:pt x="1267563" y="737490"/>
                  <a:pt x="1267718" y="739587"/>
                  <a:pt x="1267865" y="742159"/>
                </a:cubicBezTo>
                <a:cubicBezTo>
                  <a:pt x="1268160" y="747304"/>
                  <a:pt x="1268413" y="754333"/>
                  <a:pt x="1268622" y="762621"/>
                </a:cubicBezTo>
                <a:cubicBezTo>
                  <a:pt x="1269039" y="779199"/>
                  <a:pt x="1269284" y="800822"/>
                  <a:pt x="1269341" y="822444"/>
                </a:cubicBezTo>
                <a:cubicBezTo>
                  <a:pt x="1269398" y="844067"/>
                  <a:pt x="1269267" y="865685"/>
                  <a:pt x="1268938" y="882255"/>
                </a:cubicBezTo>
                <a:cubicBezTo>
                  <a:pt x="1268774" y="890541"/>
                  <a:pt x="1268556" y="897562"/>
                  <a:pt x="1268289" y="902701"/>
                </a:cubicBezTo>
                <a:cubicBezTo>
                  <a:pt x="1268154" y="905270"/>
                  <a:pt x="1268007" y="907369"/>
                  <a:pt x="1267845" y="908933"/>
                </a:cubicBezTo>
                <a:cubicBezTo>
                  <a:pt x="1267763" y="909715"/>
                  <a:pt x="1267681" y="910361"/>
                  <a:pt x="1267586" y="910882"/>
                </a:cubicBezTo>
                <a:cubicBezTo>
                  <a:pt x="1267491" y="911404"/>
                  <a:pt x="1267430" y="911760"/>
                  <a:pt x="1267207" y="912177"/>
                </a:cubicBezTo>
                <a:cubicBezTo>
                  <a:pt x="1266401" y="913684"/>
                  <a:pt x="1264873" y="915126"/>
                  <a:pt x="1263014" y="916445"/>
                </a:cubicBezTo>
                <a:cubicBezTo>
                  <a:pt x="1261155" y="917763"/>
                  <a:pt x="1258964" y="918924"/>
                  <a:pt x="1256810" y="919635"/>
                </a:cubicBezTo>
                <a:cubicBezTo>
                  <a:pt x="1253636" y="920682"/>
                  <a:pt x="1252002" y="921486"/>
                  <a:pt x="1251202" y="922492"/>
                </a:cubicBezTo>
                <a:cubicBezTo>
                  <a:pt x="1250402" y="923499"/>
                  <a:pt x="1250150" y="924995"/>
                  <a:pt x="1250150" y="927923"/>
                </a:cubicBezTo>
                <a:cubicBezTo>
                  <a:pt x="1250150" y="929749"/>
                  <a:pt x="1250305" y="931576"/>
                  <a:pt x="1250548" y="933001"/>
                </a:cubicBezTo>
                <a:cubicBezTo>
                  <a:pt x="1250671" y="933713"/>
                  <a:pt x="1250811" y="934325"/>
                  <a:pt x="1250955" y="934769"/>
                </a:cubicBezTo>
                <a:cubicBezTo>
                  <a:pt x="1251071" y="935125"/>
                  <a:pt x="1251160" y="935247"/>
                  <a:pt x="1251186" y="935303"/>
                </a:cubicBezTo>
                <a:cubicBezTo>
                  <a:pt x="1251350" y="935337"/>
                  <a:pt x="1251586" y="935378"/>
                  <a:pt x="1251913" y="935418"/>
                </a:cubicBezTo>
                <a:cubicBezTo>
                  <a:pt x="1252624" y="935505"/>
                  <a:pt x="1253669" y="935594"/>
                  <a:pt x="1254988" y="935677"/>
                </a:cubicBezTo>
                <a:cubicBezTo>
                  <a:pt x="1257628" y="935844"/>
                  <a:pt x="1261378" y="935994"/>
                  <a:pt x="1265949" y="936121"/>
                </a:cubicBezTo>
                <a:cubicBezTo>
                  <a:pt x="1275092" y="936375"/>
                  <a:pt x="1287520" y="936532"/>
                  <a:pt x="1301018" y="936532"/>
                </a:cubicBezTo>
                <a:cubicBezTo>
                  <a:pt x="1325577" y="936532"/>
                  <a:pt x="1337936" y="936681"/>
                  <a:pt x="1343825" y="935546"/>
                </a:cubicBezTo>
                <a:cubicBezTo>
                  <a:pt x="1347953" y="934750"/>
                  <a:pt x="1349083" y="930596"/>
                  <a:pt x="1349083" y="929588"/>
                </a:cubicBezTo>
                <a:cubicBezTo>
                  <a:pt x="1349083" y="925988"/>
                  <a:pt x="1348867" y="924164"/>
                  <a:pt x="1348072" y="923035"/>
                </a:cubicBezTo>
                <a:cubicBezTo>
                  <a:pt x="1347277" y="921907"/>
                  <a:pt x="1345622" y="921076"/>
                  <a:pt x="1342218" y="919845"/>
                </a:cubicBezTo>
                <a:cubicBezTo>
                  <a:pt x="1338829" y="918620"/>
                  <a:pt x="1336047" y="917521"/>
                  <a:pt x="1333946" y="914977"/>
                </a:cubicBezTo>
                <a:cubicBezTo>
                  <a:pt x="1331844" y="912433"/>
                  <a:pt x="1330547" y="908631"/>
                  <a:pt x="1329707" y="902183"/>
                </a:cubicBezTo>
                <a:cubicBezTo>
                  <a:pt x="1328028" y="889285"/>
                  <a:pt x="1328154" y="865512"/>
                  <a:pt x="1328490" y="818765"/>
                </a:cubicBezTo>
                <a:cubicBezTo>
                  <a:pt x="1328771" y="779748"/>
                  <a:pt x="1328976" y="758986"/>
                  <a:pt x="1329588" y="747393"/>
                </a:cubicBezTo>
                <a:cubicBezTo>
                  <a:pt x="1329894" y="741597"/>
                  <a:pt x="1330294" y="738091"/>
                  <a:pt x="1330891" y="735684"/>
                </a:cubicBezTo>
                <a:cubicBezTo>
                  <a:pt x="1331488" y="733277"/>
                  <a:pt x="1332355" y="731925"/>
                  <a:pt x="1333366" y="730808"/>
                </a:cubicBezTo>
                <a:cubicBezTo>
                  <a:pt x="1334548" y="729502"/>
                  <a:pt x="1335994" y="728341"/>
                  <a:pt x="1337420" y="727478"/>
                </a:cubicBezTo>
                <a:cubicBezTo>
                  <a:pt x="1338846" y="726615"/>
                  <a:pt x="1340207" y="726015"/>
                  <a:pt x="1341506" y="726002"/>
                </a:cubicBezTo>
                <a:cubicBezTo>
                  <a:pt x="1344064" y="725977"/>
                  <a:pt x="1345700" y="725397"/>
                  <a:pt x="1346999" y="724045"/>
                </a:cubicBezTo>
                <a:cubicBezTo>
                  <a:pt x="1348298" y="722693"/>
                  <a:pt x="1349293" y="720410"/>
                  <a:pt x="1350062" y="716867"/>
                </a:cubicBezTo>
                <a:cubicBezTo>
                  <a:pt x="1350247" y="716012"/>
                  <a:pt x="1350395" y="715298"/>
                  <a:pt x="1350428" y="714766"/>
                </a:cubicBezTo>
                <a:cubicBezTo>
                  <a:pt x="1350461" y="714234"/>
                  <a:pt x="1350396" y="713929"/>
                  <a:pt x="1350247" y="713689"/>
                </a:cubicBezTo>
                <a:cubicBezTo>
                  <a:pt x="1349947" y="713207"/>
                  <a:pt x="1348827" y="712557"/>
                  <a:pt x="1345782" y="712143"/>
                </a:cubicBezTo>
                <a:cubicBezTo>
                  <a:pt x="1339691" y="711315"/>
                  <a:pt x="1326707" y="711300"/>
                  <a:pt x="1300837" y="711300"/>
                </a:cubicBezTo>
                <a:close/>
                <a:moveTo>
                  <a:pt x="1469326" y="711300"/>
                </a:moveTo>
                <a:cubicBezTo>
                  <a:pt x="1425819" y="711300"/>
                  <a:pt x="1404011" y="711338"/>
                  <a:pt x="1393239" y="713709"/>
                </a:cubicBezTo>
                <a:cubicBezTo>
                  <a:pt x="1387852" y="714895"/>
                  <a:pt x="1385371" y="716551"/>
                  <a:pt x="1383984" y="718984"/>
                </a:cubicBezTo>
                <a:cubicBezTo>
                  <a:pt x="1382597" y="721418"/>
                  <a:pt x="1382290" y="724929"/>
                  <a:pt x="1381933" y="729797"/>
                </a:cubicBezTo>
                <a:cubicBezTo>
                  <a:pt x="1381146" y="740513"/>
                  <a:pt x="1379923" y="755726"/>
                  <a:pt x="1379211" y="763628"/>
                </a:cubicBezTo>
                <a:cubicBezTo>
                  <a:pt x="1378888" y="767215"/>
                  <a:pt x="1378648" y="769899"/>
                  <a:pt x="1378611" y="771839"/>
                </a:cubicBezTo>
                <a:cubicBezTo>
                  <a:pt x="1378573" y="773779"/>
                  <a:pt x="1378783" y="774941"/>
                  <a:pt x="1379092" y="775477"/>
                </a:cubicBezTo>
                <a:cubicBezTo>
                  <a:pt x="1379401" y="776013"/>
                  <a:pt x="1379764" y="776214"/>
                  <a:pt x="1380872" y="776328"/>
                </a:cubicBezTo>
                <a:cubicBezTo>
                  <a:pt x="1381980" y="776442"/>
                  <a:pt x="1383686" y="776334"/>
                  <a:pt x="1385982" y="776168"/>
                </a:cubicBezTo>
                <a:cubicBezTo>
                  <a:pt x="1390110" y="775870"/>
                  <a:pt x="1392300" y="775491"/>
                  <a:pt x="1393391" y="774766"/>
                </a:cubicBezTo>
                <a:cubicBezTo>
                  <a:pt x="1393936" y="774403"/>
                  <a:pt x="1394287" y="773970"/>
                  <a:pt x="1394620" y="773224"/>
                </a:cubicBezTo>
                <a:cubicBezTo>
                  <a:pt x="1394953" y="772478"/>
                  <a:pt x="1395230" y="771428"/>
                  <a:pt x="1395520" y="770026"/>
                </a:cubicBezTo>
                <a:cubicBezTo>
                  <a:pt x="1396559" y="765017"/>
                  <a:pt x="1399014" y="759123"/>
                  <a:pt x="1402000" y="753819"/>
                </a:cubicBezTo>
                <a:cubicBezTo>
                  <a:pt x="1404985" y="748515"/>
                  <a:pt x="1408467" y="743823"/>
                  <a:pt x="1411768" y="741226"/>
                </a:cubicBezTo>
                <a:cubicBezTo>
                  <a:pt x="1415020" y="738668"/>
                  <a:pt x="1420950" y="735730"/>
                  <a:pt x="1425343" y="734471"/>
                </a:cubicBezTo>
                <a:cubicBezTo>
                  <a:pt x="1427804" y="733766"/>
                  <a:pt x="1432484" y="733118"/>
                  <a:pt x="1438286" y="732514"/>
                </a:cubicBezTo>
                <a:cubicBezTo>
                  <a:pt x="1444088" y="731910"/>
                  <a:pt x="1450954" y="731376"/>
                  <a:pt x="1457539" y="730985"/>
                </a:cubicBezTo>
                <a:cubicBezTo>
                  <a:pt x="1464124" y="730594"/>
                  <a:pt x="1470421" y="730344"/>
                  <a:pt x="1475098" y="730327"/>
                </a:cubicBezTo>
                <a:cubicBezTo>
                  <a:pt x="1477437" y="730319"/>
                  <a:pt x="1479368" y="730367"/>
                  <a:pt x="1480759" y="730487"/>
                </a:cubicBezTo>
                <a:cubicBezTo>
                  <a:pt x="1481455" y="730547"/>
                  <a:pt x="1482010" y="730618"/>
                  <a:pt x="1482474" y="730738"/>
                </a:cubicBezTo>
                <a:cubicBezTo>
                  <a:pt x="1482706" y="730798"/>
                  <a:pt x="1482914" y="730863"/>
                  <a:pt x="1483156" y="731010"/>
                </a:cubicBezTo>
                <a:cubicBezTo>
                  <a:pt x="1483399" y="731156"/>
                  <a:pt x="1483802" y="731517"/>
                  <a:pt x="1483802" y="732091"/>
                </a:cubicBezTo>
                <a:cubicBezTo>
                  <a:pt x="1483802" y="732559"/>
                  <a:pt x="1483724" y="732525"/>
                  <a:pt x="1483678" y="732638"/>
                </a:cubicBezTo>
                <a:cubicBezTo>
                  <a:pt x="1483631" y="732750"/>
                  <a:pt x="1483581" y="732866"/>
                  <a:pt x="1483513" y="733004"/>
                </a:cubicBezTo>
                <a:cubicBezTo>
                  <a:pt x="1483381" y="733279"/>
                  <a:pt x="1483195" y="733634"/>
                  <a:pt x="1482954" y="734085"/>
                </a:cubicBezTo>
                <a:cubicBezTo>
                  <a:pt x="1482472" y="734987"/>
                  <a:pt x="1481768" y="736253"/>
                  <a:pt x="1480866" y="737851"/>
                </a:cubicBezTo>
                <a:cubicBezTo>
                  <a:pt x="1479060" y="741047"/>
                  <a:pt x="1476455" y="745569"/>
                  <a:pt x="1473239" y="751085"/>
                </a:cubicBezTo>
                <a:cubicBezTo>
                  <a:pt x="1466808" y="762117"/>
                  <a:pt x="1457940" y="777129"/>
                  <a:pt x="1448185" y="793468"/>
                </a:cubicBezTo>
                <a:cubicBezTo>
                  <a:pt x="1419655" y="841251"/>
                  <a:pt x="1400669" y="873223"/>
                  <a:pt x="1388777" y="893578"/>
                </a:cubicBezTo>
                <a:cubicBezTo>
                  <a:pt x="1382831" y="903755"/>
                  <a:pt x="1378659" y="911029"/>
                  <a:pt x="1375958" y="915914"/>
                </a:cubicBezTo>
                <a:cubicBezTo>
                  <a:pt x="1374608" y="918357"/>
                  <a:pt x="1373621" y="920204"/>
                  <a:pt x="1372973" y="921506"/>
                </a:cubicBezTo>
                <a:cubicBezTo>
                  <a:pt x="1372650" y="922157"/>
                  <a:pt x="1372410" y="922675"/>
                  <a:pt x="1372254" y="923047"/>
                </a:cubicBezTo>
                <a:cubicBezTo>
                  <a:pt x="1372128" y="923350"/>
                  <a:pt x="1372060" y="923590"/>
                  <a:pt x="1372043" y="923631"/>
                </a:cubicBezTo>
                <a:lnTo>
                  <a:pt x="1372043" y="923635"/>
                </a:lnTo>
                <a:cubicBezTo>
                  <a:pt x="1371898" y="924803"/>
                  <a:pt x="1371850" y="928612"/>
                  <a:pt x="1371987" y="931751"/>
                </a:cubicBezTo>
                <a:cubicBezTo>
                  <a:pt x="1372018" y="932475"/>
                  <a:pt x="1372060" y="933006"/>
                  <a:pt x="1372184" y="933346"/>
                </a:cubicBezTo>
                <a:cubicBezTo>
                  <a:pt x="1372309" y="933686"/>
                  <a:pt x="1372457" y="933909"/>
                  <a:pt x="1373019" y="934222"/>
                </a:cubicBezTo>
                <a:cubicBezTo>
                  <a:pt x="1374144" y="934847"/>
                  <a:pt x="1376965" y="935450"/>
                  <a:pt x="1382652" y="935809"/>
                </a:cubicBezTo>
                <a:cubicBezTo>
                  <a:pt x="1394025" y="936526"/>
                  <a:pt x="1416907" y="936532"/>
                  <a:pt x="1462628" y="936532"/>
                </a:cubicBezTo>
                <a:cubicBezTo>
                  <a:pt x="1487770" y="936532"/>
                  <a:pt x="1510743" y="936341"/>
                  <a:pt x="1527496" y="936035"/>
                </a:cubicBezTo>
                <a:cubicBezTo>
                  <a:pt x="1535873" y="935882"/>
                  <a:pt x="1542696" y="935702"/>
                  <a:pt x="1547448" y="935501"/>
                </a:cubicBezTo>
                <a:cubicBezTo>
                  <a:pt x="1549824" y="935400"/>
                  <a:pt x="1551687" y="935295"/>
                  <a:pt x="1552949" y="935188"/>
                </a:cubicBezTo>
                <a:cubicBezTo>
                  <a:pt x="1553559" y="935136"/>
                  <a:pt x="1554013" y="935083"/>
                  <a:pt x="1554314" y="935036"/>
                </a:cubicBezTo>
                <a:cubicBezTo>
                  <a:pt x="1554358" y="934921"/>
                  <a:pt x="1554360" y="934931"/>
                  <a:pt x="1554417" y="934724"/>
                </a:cubicBezTo>
                <a:cubicBezTo>
                  <a:pt x="1554531" y="934311"/>
                  <a:pt x="1554668" y="933737"/>
                  <a:pt x="1554816" y="933038"/>
                </a:cubicBezTo>
                <a:cubicBezTo>
                  <a:pt x="1555113" y="931639"/>
                  <a:pt x="1555463" y="929728"/>
                  <a:pt x="1555848" y="927455"/>
                </a:cubicBezTo>
                <a:cubicBezTo>
                  <a:pt x="1556619" y="922908"/>
                  <a:pt x="1557525" y="916913"/>
                  <a:pt x="1558405" y="910586"/>
                </a:cubicBezTo>
                <a:cubicBezTo>
                  <a:pt x="1560166" y="897932"/>
                  <a:pt x="1561834" y="883907"/>
                  <a:pt x="1562175" y="877536"/>
                </a:cubicBezTo>
                <a:cubicBezTo>
                  <a:pt x="1562316" y="874904"/>
                  <a:pt x="1562417" y="872944"/>
                  <a:pt x="1562348" y="871550"/>
                </a:cubicBezTo>
                <a:cubicBezTo>
                  <a:pt x="1562278" y="870155"/>
                  <a:pt x="1562044" y="869402"/>
                  <a:pt x="1561690" y="868972"/>
                </a:cubicBezTo>
                <a:cubicBezTo>
                  <a:pt x="1561336" y="868542"/>
                  <a:pt x="1560732" y="868235"/>
                  <a:pt x="1559478" y="868002"/>
                </a:cubicBezTo>
                <a:cubicBezTo>
                  <a:pt x="1558224" y="867768"/>
                  <a:pt x="1556410" y="867645"/>
                  <a:pt x="1553973" y="867488"/>
                </a:cubicBezTo>
                <a:cubicBezTo>
                  <a:pt x="1551536" y="867330"/>
                  <a:pt x="1549728" y="867215"/>
                  <a:pt x="1548406" y="867294"/>
                </a:cubicBezTo>
                <a:cubicBezTo>
                  <a:pt x="1547085" y="867373"/>
                  <a:pt x="1546308" y="867614"/>
                  <a:pt x="1545660" y="868113"/>
                </a:cubicBezTo>
                <a:cubicBezTo>
                  <a:pt x="1544365" y="869109"/>
                  <a:pt x="1543318" y="871731"/>
                  <a:pt x="1541352" y="877310"/>
                </a:cubicBezTo>
                <a:cubicBezTo>
                  <a:pt x="1536454" y="891202"/>
                  <a:pt x="1523645" y="904795"/>
                  <a:pt x="1511491" y="908761"/>
                </a:cubicBezTo>
                <a:cubicBezTo>
                  <a:pt x="1508932" y="909596"/>
                  <a:pt x="1503597" y="910380"/>
                  <a:pt x="1496756" y="911100"/>
                </a:cubicBezTo>
                <a:cubicBezTo>
                  <a:pt x="1489916" y="911820"/>
                  <a:pt x="1481658" y="912435"/>
                  <a:pt x="1473610" y="912769"/>
                </a:cubicBezTo>
                <a:cubicBezTo>
                  <a:pt x="1465192" y="913119"/>
                  <a:pt x="1458975" y="913612"/>
                  <a:pt x="1454612" y="913624"/>
                </a:cubicBezTo>
                <a:cubicBezTo>
                  <a:pt x="1452430" y="913631"/>
                  <a:pt x="1450713" y="913524"/>
                  <a:pt x="1449345" y="913168"/>
                </a:cubicBezTo>
                <a:cubicBezTo>
                  <a:pt x="1447977" y="912812"/>
                  <a:pt x="1446846" y="912106"/>
                  <a:pt x="1446368" y="910940"/>
                </a:cubicBezTo>
                <a:cubicBezTo>
                  <a:pt x="1445891" y="909774"/>
                  <a:pt x="1446092" y="908456"/>
                  <a:pt x="1446624" y="906927"/>
                </a:cubicBezTo>
                <a:cubicBezTo>
                  <a:pt x="1447155" y="905398"/>
                  <a:pt x="1448063" y="903592"/>
                  <a:pt x="1449320" y="901365"/>
                </a:cubicBezTo>
                <a:cubicBezTo>
                  <a:pt x="1451835" y="896909"/>
                  <a:pt x="1455756" y="890786"/>
                  <a:pt x="1460857" y="882313"/>
                </a:cubicBezTo>
                <a:cubicBezTo>
                  <a:pt x="1469157" y="868525"/>
                  <a:pt x="1490404" y="832237"/>
                  <a:pt x="1510139" y="798315"/>
                </a:cubicBezTo>
                <a:cubicBezTo>
                  <a:pt x="1520006" y="781355"/>
                  <a:pt x="1529499" y="764984"/>
                  <a:pt x="1536804" y="752306"/>
                </a:cubicBezTo>
                <a:cubicBezTo>
                  <a:pt x="1544110" y="739628"/>
                  <a:pt x="1549263" y="730575"/>
                  <a:pt x="1550343" y="728489"/>
                </a:cubicBezTo>
                <a:cubicBezTo>
                  <a:pt x="1552312" y="724687"/>
                  <a:pt x="1554278" y="718818"/>
                  <a:pt x="1554619" y="715913"/>
                </a:cubicBezTo>
                <a:cubicBezTo>
                  <a:pt x="1554703" y="715189"/>
                  <a:pt x="1554741" y="714643"/>
                  <a:pt x="1554680" y="714322"/>
                </a:cubicBezTo>
                <a:cubicBezTo>
                  <a:pt x="1554619" y="714001"/>
                  <a:pt x="1554564" y="713857"/>
                  <a:pt x="1554125" y="713574"/>
                </a:cubicBezTo>
                <a:cubicBezTo>
                  <a:pt x="1553246" y="713008"/>
                  <a:pt x="1550659" y="712378"/>
                  <a:pt x="1545310" y="712020"/>
                </a:cubicBezTo>
                <a:cubicBezTo>
                  <a:pt x="1534612" y="711302"/>
                  <a:pt x="1512832" y="711300"/>
                  <a:pt x="1469325" y="711300"/>
                </a:cubicBezTo>
                <a:close/>
                <a:moveTo>
                  <a:pt x="854575" y="726553"/>
                </a:moveTo>
                <a:cubicBezTo>
                  <a:pt x="856918" y="726546"/>
                  <a:pt x="859320" y="726721"/>
                  <a:pt x="861782" y="727079"/>
                </a:cubicBezTo>
                <a:cubicBezTo>
                  <a:pt x="880401" y="729788"/>
                  <a:pt x="894974" y="741947"/>
                  <a:pt x="904436" y="761383"/>
                </a:cubicBezTo>
                <a:cubicBezTo>
                  <a:pt x="913898" y="780820"/>
                  <a:pt x="918350" y="807543"/>
                  <a:pt x="917000" y="839744"/>
                </a:cubicBezTo>
                <a:cubicBezTo>
                  <a:pt x="916160" y="859778"/>
                  <a:pt x="913396" y="875762"/>
                  <a:pt x="908556" y="887949"/>
                </a:cubicBezTo>
                <a:cubicBezTo>
                  <a:pt x="903715" y="900136"/>
                  <a:pt x="896756" y="908551"/>
                  <a:pt x="887600" y="913221"/>
                </a:cubicBezTo>
                <a:cubicBezTo>
                  <a:pt x="881926" y="916116"/>
                  <a:pt x="873948" y="917531"/>
                  <a:pt x="865836" y="917583"/>
                </a:cubicBezTo>
                <a:cubicBezTo>
                  <a:pt x="857723" y="917636"/>
                  <a:pt x="849491" y="916318"/>
                  <a:pt x="843334" y="913521"/>
                </a:cubicBezTo>
                <a:cubicBezTo>
                  <a:pt x="820198" y="903012"/>
                  <a:pt x="805274" y="871226"/>
                  <a:pt x="802612" y="828192"/>
                </a:cubicBezTo>
                <a:cubicBezTo>
                  <a:pt x="800585" y="795411"/>
                  <a:pt x="805414" y="768821"/>
                  <a:pt x="815740" y="751007"/>
                </a:cubicBezTo>
                <a:cubicBezTo>
                  <a:pt x="824775" y="735419"/>
                  <a:pt x="838172" y="726595"/>
                  <a:pt x="854575" y="726553"/>
                </a:cubicBezTo>
                <a:close/>
                <a:moveTo>
                  <a:pt x="226499" y="871171"/>
                </a:moveTo>
                <a:cubicBezTo>
                  <a:pt x="226575" y="876126"/>
                  <a:pt x="226540" y="885842"/>
                  <a:pt x="226651" y="889610"/>
                </a:cubicBezTo>
                <a:cubicBezTo>
                  <a:pt x="226857" y="896610"/>
                  <a:pt x="227124" y="901674"/>
                  <a:pt x="227465" y="905175"/>
                </a:cubicBezTo>
                <a:cubicBezTo>
                  <a:pt x="227478" y="905301"/>
                  <a:pt x="227494" y="905350"/>
                  <a:pt x="227506" y="905471"/>
                </a:cubicBezTo>
                <a:cubicBezTo>
                  <a:pt x="226809" y="903140"/>
                  <a:pt x="226853" y="880582"/>
                  <a:pt x="226499" y="871171"/>
                </a:cubicBezTo>
                <a:close/>
                <a:moveTo>
                  <a:pt x="795163" y="926406"/>
                </a:moveTo>
                <a:cubicBezTo>
                  <a:pt x="795215" y="926435"/>
                  <a:pt x="795319" y="925945"/>
                  <a:pt x="795372" y="925974"/>
                </a:cubicBezTo>
                <a:cubicBezTo>
                  <a:pt x="795319" y="925945"/>
                  <a:pt x="795224" y="926415"/>
                  <a:pt x="795163" y="926406"/>
                </a:cubicBezTo>
                <a:close/>
                <a:moveTo>
                  <a:pt x="1270722" y="989506"/>
                </a:moveTo>
                <a:cubicBezTo>
                  <a:pt x="1270649" y="989558"/>
                  <a:pt x="1270552" y="989631"/>
                  <a:pt x="1270459" y="989720"/>
                </a:cubicBezTo>
                <a:cubicBezTo>
                  <a:pt x="1270201" y="989964"/>
                  <a:pt x="1269848" y="990331"/>
                  <a:pt x="1269423" y="990797"/>
                </a:cubicBezTo>
                <a:cubicBezTo>
                  <a:pt x="1268574" y="991728"/>
                  <a:pt x="1267438" y="993053"/>
                  <a:pt x="1266114" y="994661"/>
                </a:cubicBezTo>
                <a:cubicBezTo>
                  <a:pt x="1263465" y="997879"/>
                  <a:pt x="1260046" y="1002238"/>
                  <a:pt x="1256510" y="1006946"/>
                </a:cubicBezTo>
                <a:cubicBezTo>
                  <a:pt x="1249362" y="1016461"/>
                  <a:pt x="1236656" y="1030659"/>
                  <a:pt x="1228126" y="1038656"/>
                </a:cubicBezTo>
                <a:cubicBezTo>
                  <a:pt x="1223905" y="1042613"/>
                  <a:pt x="1219895" y="1046499"/>
                  <a:pt x="1216840" y="1049564"/>
                </a:cubicBezTo>
                <a:cubicBezTo>
                  <a:pt x="1215313" y="1051096"/>
                  <a:pt x="1214022" y="1052426"/>
                  <a:pt x="1213070" y="1053449"/>
                </a:cubicBezTo>
                <a:cubicBezTo>
                  <a:pt x="1212119" y="1054472"/>
                  <a:pt x="1211458" y="1055286"/>
                  <a:pt x="1211388" y="1055402"/>
                </a:cubicBezTo>
                <a:cubicBezTo>
                  <a:pt x="1211226" y="1055671"/>
                  <a:pt x="1211176" y="1056462"/>
                  <a:pt x="1211606" y="1057527"/>
                </a:cubicBezTo>
                <a:cubicBezTo>
                  <a:pt x="1212037" y="1058592"/>
                  <a:pt x="1212876" y="1059853"/>
                  <a:pt x="1214011" y="1060989"/>
                </a:cubicBezTo>
                <a:cubicBezTo>
                  <a:pt x="1216351" y="1063328"/>
                  <a:pt x="1217512" y="1064215"/>
                  <a:pt x="1221227" y="1063895"/>
                </a:cubicBezTo>
                <a:cubicBezTo>
                  <a:pt x="1224942" y="1063576"/>
                  <a:pt x="1231130" y="1061765"/>
                  <a:pt x="1242466" y="1058189"/>
                </a:cubicBezTo>
                <a:cubicBezTo>
                  <a:pt x="1266178" y="1050708"/>
                  <a:pt x="1286850" y="1038816"/>
                  <a:pt x="1304694" y="1022392"/>
                </a:cubicBezTo>
                <a:cubicBezTo>
                  <a:pt x="1307122" y="1020158"/>
                  <a:pt x="1309332" y="1017835"/>
                  <a:pt x="1310914" y="1015929"/>
                </a:cubicBezTo>
                <a:cubicBezTo>
                  <a:pt x="1311705" y="1014976"/>
                  <a:pt x="1312340" y="1014127"/>
                  <a:pt x="1312756" y="1013466"/>
                </a:cubicBezTo>
                <a:cubicBezTo>
                  <a:pt x="1313007" y="1013067"/>
                  <a:pt x="1313153" y="1012698"/>
                  <a:pt x="1313229" y="1012504"/>
                </a:cubicBezTo>
                <a:cubicBezTo>
                  <a:pt x="1313204" y="1012465"/>
                  <a:pt x="1313172" y="1012425"/>
                  <a:pt x="1313130" y="1012381"/>
                </a:cubicBezTo>
                <a:cubicBezTo>
                  <a:pt x="1312891" y="1012132"/>
                  <a:pt x="1312478" y="1011774"/>
                  <a:pt x="1311938" y="1011357"/>
                </a:cubicBezTo>
                <a:cubicBezTo>
                  <a:pt x="1310858" y="1010523"/>
                  <a:pt x="1309263" y="1009440"/>
                  <a:pt x="1307333" y="1008220"/>
                </a:cubicBezTo>
                <a:cubicBezTo>
                  <a:pt x="1303473" y="1005780"/>
                  <a:pt x="1298266" y="1002775"/>
                  <a:pt x="1292968" y="999895"/>
                </a:cubicBezTo>
                <a:cubicBezTo>
                  <a:pt x="1287671" y="997015"/>
                  <a:pt x="1282280" y="994257"/>
                  <a:pt x="1278049" y="992297"/>
                </a:cubicBezTo>
                <a:cubicBezTo>
                  <a:pt x="1275933" y="991318"/>
                  <a:pt x="1274104" y="990537"/>
                  <a:pt x="1272749" y="990049"/>
                </a:cubicBezTo>
                <a:cubicBezTo>
                  <a:pt x="1272072" y="989804"/>
                  <a:pt x="1271510" y="989632"/>
                  <a:pt x="1271121" y="989547"/>
                </a:cubicBezTo>
                <a:cubicBezTo>
                  <a:pt x="1270957" y="989511"/>
                  <a:pt x="1270812" y="989506"/>
                  <a:pt x="1270722" y="989506"/>
                </a:cubicBezTo>
                <a:close/>
                <a:moveTo>
                  <a:pt x="710014" y="1073364"/>
                </a:moveTo>
                <a:cubicBezTo>
                  <a:pt x="709306" y="1073409"/>
                  <a:pt x="707090" y="1073626"/>
                  <a:pt x="704135" y="1073972"/>
                </a:cubicBezTo>
                <a:cubicBezTo>
                  <a:pt x="700798" y="1074363"/>
                  <a:pt x="696359" y="1074915"/>
                  <a:pt x="691369" y="1075559"/>
                </a:cubicBezTo>
                <a:cubicBezTo>
                  <a:pt x="681389" y="1076846"/>
                  <a:pt x="669195" y="1078495"/>
                  <a:pt x="659133" y="1079950"/>
                </a:cubicBezTo>
                <a:cubicBezTo>
                  <a:pt x="650878" y="1081144"/>
                  <a:pt x="646709" y="1081870"/>
                  <a:pt x="645245" y="1082779"/>
                </a:cubicBezTo>
                <a:cubicBezTo>
                  <a:pt x="644513" y="1083233"/>
                  <a:pt x="644367" y="1083528"/>
                  <a:pt x="644303" y="1084333"/>
                </a:cubicBezTo>
                <a:cubicBezTo>
                  <a:pt x="644240" y="1085137"/>
                  <a:pt x="644442" y="1086423"/>
                  <a:pt x="644755" y="1088193"/>
                </a:cubicBezTo>
                <a:cubicBezTo>
                  <a:pt x="645443" y="1092088"/>
                  <a:pt x="646579" y="1098554"/>
                  <a:pt x="647280" y="1102566"/>
                </a:cubicBezTo>
                <a:cubicBezTo>
                  <a:pt x="647977" y="1106558"/>
                  <a:pt x="646943" y="1112241"/>
                  <a:pt x="641532" y="1128229"/>
                </a:cubicBezTo>
                <a:cubicBezTo>
                  <a:pt x="636121" y="1144216"/>
                  <a:pt x="626267" y="1170570"/>
                  <a:pt x="609086" y="1215815"/>
                </a:cubicBezTo>
                <a:cubicBezTo>
                  <a:pt x="604033" y="1229123"/>
                  <a:pt x="593297" y="1257781"/>
                  <a:pt x="585233" y="1279491"/>
                </a:cubicBezTo>
                <a:cubicBezTo>
                  <a:pt x="575901" y="1304610"/>
                  <a:pt x="570175" y="1319038"/>
                  <a:pt x="565021" y="1328012"/>
                </a:cubicBezTo>
                <a:cubicBezTo>
                  <a:pt x="559868" y="1336987"/>
                  <a:pt x="555130" y="1340528"/>
                  <a:pt x="548293" y="1343417"/>
                </a:cubicBezTo>
                <a:cubicBezTo>
                  <a:pt x="543504" y="1345440"/>
                  <a:pt x="541059" y="1346665"/>
                  <a:pt x="539947" y="1347964"/>
                </a:cubicBezTo>
                <a:cubicBezTo>
                  <a:pt x="539390" y="1348614"/>
                  <a:pt x="539091" y="1349288"/>
                  <a:pt x="538902" y="1350304"/>
                </a:cubicBezTo>
                <a:cubicBezTo>
                  <a:pt x="538713" y="1351319"/>
                  <a:pt x="538668" y="1352662"/>
                  <a:pt x="538668" y="1354435"/>
                </a:cubicBezTo>
                <a:cubicBezTo>
                  <a:pt x="538668" y="1356484"/>
                  <a:pt x="538832" y="1358521"/>
                  <a:pt x="539087" y="1360105"/>
                </a:cubicBezTo>
                <a:cubicBezTo>
                  <a:pt x="539216" y="1360897"/>
                  <a:pt x="539366" y="1361577"/>
                  <a:pt x="539519" y="1362070"/>
                </a:cubicBezTo>
                <a:cubicBezTo>
                  <a:pt x="539648" y="1362483"/>
                  <a:pt x="539761" y="1362646"/>
                  <a:pt x="539778" y="1362691"/>
                </a:cubicBezTo>
                <a:cubicBezTo>
                  <a:pt x="539934" y="1362724"/>
                  <a:pt x="540157" y="1362762"/>
                  <a:pt x="540469" y="1362802"/>
                </a:cubicBezTo>
                <a:cubicBezTo>
                  <a:pt x="541152" y="1362889"/>
                  <a:pt x="542157" y="1362975"/>
                  <a:pt x="543425" y="1363057"/>
                </a:cubicBezTo>
                <a:cubicBezTo>
                  <a:pt x="545960" y="1363220"/>
                  <a:pt x="549558" y="1363362"/>
                  <a:pt x="553937" y="1363476"/>
                </a:cubicBezTo>
                <a:cubicBezTo>
                  <a:pt x="562697" y="1363703"/>
                  <a:pt x="574593" y="1363818"/>
                  <a:pt x="587494" y="1363760"/>
                </a:cubicBezTo>
                <a:cubicBezTo>
                  <a:pt x="610967" y="1363654"/>
                  <a:pt x="622761" y="1363569"/>
                  <a:pt x="628372" y="1362456"/>
                </a:cubicBezTo>
                <a:cubicBezTo>
                  <a:pt x="631178" y="1361900"/>
                  <a:pt x="632262" y="1361179"/>
                  <a:pt x="632796" y="1360244"/>
                </a:cubicBezTo>
                <a:cubicBezTo>
                  <a:pt x="633718" y="1358631"/>
                  <a:pt x="633355" y="1353072"/>
                  <a:pt x="632956" y="1350250"/>
                </a:cubicBezTo>
                <a:cubicBezTo>
                  <a:pt x="632397" y="1348350"/>
                  <a:pt x="630707" y="1347027"/>
                  <a:pt x="630132" y="1346612"/>
                </a:cubicBezTo>
                <a:cubicBezTo>
                  <a:pt x="630132" y="1346612"/>
                  <a:pt x="627712" y="1345199"/>
                  <a:pt x="624056" y="1344897"/>
                </a:cubicBezTo>
                <a:cubicBezTo>
                  <a:pt x="620420" y="1344596"/>
                  <a:pt x="616571" y="1342279"/>
                  <a:pt x="613507" y="1338874"/>
                </a:cubicBezTo>
                <a:cubicBezTo>
                  <a:pt x="610443" y="1335469"/>
                  <a:pt x="608134" y="1331209"/>
                  <a:pt x="608134" y="1327317"/>
                </a:cubicBezTo>
                <a:cubicBezTo>
                  <a:pt x="608134" y="1325424"/>
                  <a:pt x="608888" y="1322142"/>
                  <a:pt x="610045" y="1317878"/>
                </a:cubicBezTo>
                <a:cubicBezTo>
                  <a:pt x="611202" y="1313614"/>
                  <a:pt x="612781" y="1308488"/>
                  <a:pt x="614473" y="1303406"/>
                </a:cubicBezTo>
                <a:cubicBezTo>
                  <a:pt x="616165" y="1298324"/>
                  <a:pt x="617973" y="1293288"/>
                  <a:pt x="619596" y="1289202"/>
                </a:cubicBezTo>
                <a:cubicBezTo>
                  <a:pt x="621219" y="1285116"/>
                  <a:pt x="622560" y="1282071"/>
                  <a:pt x="623695" y="1280584"/>
                </a:cubicBezTo>
                <a:cubicBezTo>
                  <a:pt x="624447" y="1279599"/>
                  <a:pt x="625627" y="1279306"/>
                  <a:pt x="627494" y="1278952"/>
                </a:cubicBezTo>
                <a:cubicBezTo>
                  <a:pt x="629360" y="1278598"/>
                  <a:pt x="631962" y="1278330"/>
                  <a:pt x="635498" y="1278122"/>
                </a:cubicBezTo>
                <a:cubicBezTo>
                  <a:pt x="642571" y="1277705"/>
                  <a:pt x="653374" y="1277538"/>
                  <a:pt x="669215" y="1277538"/>
                </a:cubicBezTo>
                <a:cubicBezTo>
                  <a:pt x="690552" y="1277538"/>
                  <a:pt x="701268" y="1277446"/>
                  <a:pt x="708099" y="1280708"/>
                </a:cubicBezTo>
                <a:cubicBezTo>
                  <a:pt x="711515" y="1282339"/>
                  <a:pt x="713862" y="1284861"/>
                  <a:pt x="715820" y="1288433"/>
                </a:cubicBezTo>
                <a:cubicBezTo>
                  <a:pt x="717778" y="1292005"/>
                  <a:pt x="719412" y="1296636"/>
                  <a:pt x="721588" y="1302769"/>
                </a:cubicBezTo>
                <a:cubicBezTo>
                  <a:pt x="727226" y="1318654"/>
                  <a:pt x="730045" y="1327269"/>
                  <a:pt x="728462" y="1333455"/>
                </a:cubicBezTo>
                <a:cubicBezTo>
                  <a:pt x="727671" y="1336548"/>
                  <a:pt x="725685" y="1338892"/>
                  <a:pt x="722641" y="1340884"/>
                </a:cubicBezTo>
                <a:cubicBezTo>
                  <a:pt x="719597" y="1342877"/>
                  <a:pt x="715472" y="1344605"/>
                  <a:pt x="710077" y="1346698"/>
                </a:cubicBezTo>
                <a:cubicBezTo>
                  <a:pt x="707650" y="1347639"/>
                  <a:pt x="706516" y="1348348"/>
                  <a:pt x="705858" y="1349567"/>
                </a:cubicBezTo>
                <a:cubicBezTo>
                  <a:pt x="705201" y="1350787"/>
                  <a:pt x="704962" y="1352837"/>
                  <a:pt x="704962" y="1356458"/>
                </a:cubicBezTo>
                <a:cubicBezTo>
                  <a:pt x="704962" y="1357569"/>
                  <a:pt x="705560" y="1360797"/>
                  <a:pt x="707380" y="1361605"/>
                </a:cubicBezTo>
                <a:cubicBezTo>
                  <a:pt x="708455" y="1362063"/>
                  <a:pt x="709919" y="1362484"/>
                  <a:pt x="712387" y="1362777"/>
                </a:cubicBezTo>
                <a:cubicBezTo>
                  <a:pt x="720567" y="1363749"/>
                  <a:pt x="737318" y="1363622"/>
                  <a:pt x="770735" y="1363344"/>
                </a:cubicBezTo>
                <a:cubicBezTo>
                  <a:pt x="804151" y="1363066"/>
                  <a:pt x="820899" y="1362913"/>
                  <a:pt x="829156" y="1361757"/>
                </a:cubicBezTo>
                <a:cubicBezTo>
                  <a:pt x="831091" y="1361555"/>
                  <a:pt x="832846" y="1360807"/>
                  <a:pt x="834669" y="1360204"/>
                </a:cubicBezTo>
                <a:cubicBezTo>
                  <a:pt x="835156" y="1359939"/>
                  <a:pt x="835754" y="1359686"/>
                  <a:pt x="836013" y="1359398"/>
                </a:cubicBezTo>
                <a:cubicBezTo>
                  <a:pt x="836864" y="1358455"/>
                  <a:pt x="837000" y="1357101"/>
                  <a:pt x="837160" y="1354880"/>
                </a:cubicBezTo>
                <a:cubicBezTo>
                  <a:pt x="837320" y="1352658"/>
                  <a:pt x="837439" y="1351008"/>
                  <a:pt x="837387" y="1349827"/>
                </a:cubicBezTo>
                <a:cubicBezTo>
                  <a:pt x="837334" y="1348646"/>
                  <a:pt x="837138" y="1348001"/>
                  <a:pt x="836770" y="1347529"/>
                </a:cubicBezTo>
                <a:cubicBezTo>
                  <a:pt x="836402" y="1347056"/>
                  <a:pt x="835747" y="1346638"/>
                  <a:pt x="834517" y="1346196"/>
                </a:cubicBezTo>
                <a:cubicBezTo>
                  <a:pt x="833287" y="1345755"/>
                  <a:pt x="831535" y="1345309"/>
                  <a:pt x="829181" y="1344716"/>
                </a:cubicBezTo>
                <a:cubicBezTo>
                  <a:pt x="825011" y="1343667"/>
                  <a:pt x="821781" y="1342998"/>
                  <a:pt x="818717" y="1340848"/>
                </a:cubicBezTo>
                <a:cubicBezTo>
                  <a:pt x="815654" y="1338698"/>
                  <a:pt x="812904" y="1335165"/>
                  <a:pt x="809504" y="1328604"/>
                </a:cubicBezTo>
                <a:cubicBezTo>
                  <a:pt x="802704" y="1315482"/>
                  <a:pt x="793160" y="1290020"/>
                  <a:pt x="773440" y="1237914"/>
                </a:cubicBezTo>
                <a:cubicBezTo>
                  <a:pt x="760296" y="1203184"/>
                  <a:pt x="742033" y="1155349"/>
                  <a:pt x="732857" y="1131621"/>
                </a:cubicBezTo>
                <a:cubicBezTo>
                  <a:pt x="723677" y="1107882"/>
                  <a:pt x="715043" y="1085025"/>
                  <a:pt x="713571" y="1080522"/>
                </a:cubicBezTo>
                <a:cubicBezTo>
                  <a:pt x="712881" y="1078407"/>
                  <a:pt x="712053" y="1076482"/>
                  <a:pt x="711306" y="1075132"/>
                </a:cubicBezTo>
                <a:cubicBezTo>
                  <a:pt x="710933" y="1074457"/>
                  <a:pt x="710576" y="1073923"/>
                  <a:pt x="710307" y="1073610"/>
                </a:cubicBezTo>
                <a:cubicBezTo>
                  <a:pt x="710170" y="1073450"/>
                  <a:pt x="710044" y="1073387"/>
                  <a:pt x="710007" y="1073364"/>
                </a:cubicBezTo>
                <a:close/>
                <a:moveTo>
                  <a:pt x="411099" y="1073960"/>
                </a:moveTo>
                <a:cubicBezTo>
                  <a:pt x="405395" y="1073762"/>
                  <a:pt x="399827" y="1073780"/>
                  <a:pt x="394531" y="1074042"/>
                </a:cubicBezTo>
                <a:cubicBezTo>
                  <a:pt x="348689" y="1076314"/>
                  <a:pt x="317817" y="1089421"/>
                  <a:pt x="287773" y="1119340"/>
                </a:cubicBezTo>
                <a:cubicBezTo>
                  <a:pt x="267366" y="1139663"/>
                  <a:pt x="257293" y="1157262"/>
                  <a:pt x="250085" y="1185182"/>
                </a:cubicBezTo>
                <a:cubicBezTo>
                  <a:pt x="244662" y="1206188"/>
                  <a:pt x="244149" y="1241425"/>
                  <a:pt x="248959" y="1263206"/>
                </a:cubicBezTo>
                <a:cubicBezTo>
                  <a:pt x="260920" y="1317375"/>
                  <a:pt x="303421" y="1356142"/>
                  <a:pt x="362742" y="1366876"/>
                </a:cubicBezTo>
                <a:cubicBezTo>
                  <a:pt x="397114" y="1373096"/>
                  <a:pt x="444257" y="1369402"/>
                  <a:pt x="481201" y="1357568"/>
                </a:cubicBezTo>
                <a:cubicBezTo>
                  <a:pt x="488206" y="1355324"/>
                  <a:pt x="493486" y="1353346"/>
                  <a:pt x="497218" y="1351557"/>
                </a:cubicBezTo>
                <a:cubicBezTo>
                  <a:pt x="500951" y="1349769"/>
                  <a:pt x="503104" y="1348129"/>
                  <a:pt x="503903" y="1346862"/>
                </a:cubicBezTo>
                <a:cubicBezTo>
                  <a:pt x="504538" y="1345856"/>
                  <a:pt x="505650" y="1342950"/>
                  <a:pt x="506818" y="1339100"/>
                </a:cubicBezTo>
                <a:cubicBezTo>
                  <a:pt x="507986" y="1335250"/>
                  <a:pt x="509280" y="1330384"/>
                  <a:pt x="510543" y="1325122"/>
                </a:cubicBezTo>
                <a:cubicBezTo>
                  <a:pt x="513069" y="1314597"/>
                  <a:pt x="515480" y="1302479"/>
                  <a:pt x="516603" y="1293724"/>
                </a:cubicBezTo>
                <a:cubicBezTo>
                  <a:pt x="516999" y="1290637"/>
                  <a:pt x="517307" y="1288355"/>
                  <a:pt x="517306" y="1286743"/>
                </a:cubicBezTo>
                <a:cubicBezTo>
                  <a:pt x="517305" y="1285131"/>
                  <a:pt x="517046" y="1284316"/>
                  <a:pt x="516426" y="1283697"/>
                </a:cubicBezTo>
                <a:cubicBezTo>
                  <a:pt x="515806" y="1283077"/>
                  <a:pt x="514586" y="1282545"/>
                  <a:pt x="512450" y="1282093"/>
                </a:cubicBezTo>
                <a:cubicBezTo>
                  <a:pt x="510315" y="1281642"/>
                  <a:pt x="507328" y="1281259"/>
                  <a:pt x="503303" y="1280720"/>
                </a:cubicBezTo>
                <a:cubicBezTo>
                  <a:pt x="500811" y="1280387"/>
                  <a:pt x="498961" y="1280145"/>
                  <a:pt x="497588" y="1280141"/>
                </a:cubicBezTo>
                <a:cubicBezTo>
                  <a:pt x="496215" y="1280136"/>
                  <a:pt x="495372" y="1280337"/>
                  <a:pt x="494612" y="1280843"/>
                </a:cubicBezTo>
                <a:cubicBezTo>
                  <a:pt x="493092" y="1281857"/>
                  <a:pt x="491663" y="1284627"/>
                  <a:pt x="488901" y="1290460"/>
                </a:cubicBezTo>
                <a:cubicBezTo>
                  <a:pt x="481076" y="1306987"/>
                  <a:pt x="469263" y="1319557"/>
                  <a:pt x="453540" y="1328082"/>
                </a:cubicBezTo>
                <a:cubicBezTo>
                  <a:pt x="447103" y="1331572"/>
                  <a:pt x="443449" y="1333451"/>
                  <a:pt x="438583" y="1334414"/>
                </a:cubicBezTo>
                <a:cubicBezTo>
                  <a:pt x="433717" y="1335376"/>
                  <a:pt x="427772" y="1335425"/>
                  <a:pt x="416580" y="1335425"/>
                </a:cubicBezTo>
                <a:cubicBezTo>
                  <a:pt x="395757" y="1335425"/>
                  <a:pt x="391788" y="1334767"/>
                  <a:pt x="380750" y="1329595"/>
                </a:cubicBezTo>
                <a:cubicBezTo>
                  <a:pt x="357662" y="1318778"/>
                  <a:pt x="339334" y="1294716"/>
                  <a:pt x="331225" y="1264822"/>
                </a:cubicBezTo>
                <a:cubicBezTo>
                  <a:pt x="326655" y="1247970"/>
                  <a:pt x="324985" y="1211610"/>
                  <a:pt x="327895" y="1192969"/>
                </a:cubicBezTo>
                <a:cubicBezTo>
                  <a:pt x="335313" y="1145464"/>
                  <a:pt x="356006" y="1113906"/>
                  <a:pt x="386543" y="1104281"/>
                </a:cubicBezTo>
                <a:cubicBezTo>
                  <a:pt x="408693" y="1097298"/>
                  <a:pt x="429326" y="1101431"/>
                  <a:pt x="452130" y="1117309"/>
                </a:cubicBezTo>
                <a:cubicBezTo>
                  <a:pt x="465953" y="1126935"/>
                  <a:pt x="476076" y="1141317"/>
                  <a:pt x="481563" y="1159051"/>
                </a:cubicBezTo>
                <a:cubicBezTo>
                  <a:pt x="482664" y="1162611"/>
                  <a:pt x="483473" y="1165248"/>
                  <a:pt x="484333" y="1167060"/>
                </a:cubicBezTo>
                <a:cubicBezTo>
                  <a:pt x="485194" y="1168872"/>
                  <a:pt x="486013" y="1169803"/>
                  <a:pt x="487294" y="1170345"/>
                </a:cubicBezTo>
                <a:cubicBezTo>
                  <a:pt x="489854" y="1171428"/>
                  <a:pt x="495009" y="1170697"/>
                  <a:pt x="505552" y="1168976"/>
                </a:cubicBezTo>
                <a:cubicBezTo>
                  <a:pt x="507314" y="1168688"/>
                  <a:pt x="508582" y="1168456"/>
                  <a:pt x="509346" y="1168116"/>
                </a:cubicBezTo>
                <a:cubicBezTo>
                  <a:pt x="510111" y="1167777"/>
                  <a:pt x="510426" y="1167468"/>
                  <a:pt x="510712" y="1166542"/>
                </a:cubicBezTo>
                <a:cubicBezTo>
                  <a:pt x="511283" y="1164690"/>
                  <a:pt x="511033" y="1160332"/>
                  <a:pt x="510346" y="1151716"/>
                </a:cubicBezTo>
                <a:cubicBezTo>
                  <a:pt x="509235" y="1137784"/>
                  <a:pt x="507936" y="1125819"/>
                  <a:pt x="506567" y="1116631"/>
                </a:cubicBezTo>
                <a:cubicBezTo>
                  <a:pt x="505199" y="1107443"/>
                  <a:pt x="503700" y="1100949"/>
                  <a:pt x="502440" y="1098319"/>
                </a:cubicBezTo>
                <a:cubicBezTo>
                  <a:pt x="501092" y="1095508"/>
                  <a:pt x="496347" y="1092113"/>
                  <a:pt x="489259" y="1089032"/>
                </a:cubicBezTo>
                <a:cubicBezTo>
                  <a:pt x="482171" y="1085951"/>
                  <a:pt x="472802" y="1083073"/>
                  <a:pt x="462297" y="1080674"/>
                </a:cubicBezTo>
                <a:cubicBezTo>
                  <a:pt x="446540" y="1077075"/>
                  <a:pt x="428213" y="1074552"/>
                  <a:pt x="411099" y="1073960"/>
                </a:cubicBezTo>
                <a:close/>
                <a:moveTo>
                  <a:pt x="976602" y="1079670"/>
                </a:moveTo>
                <a:cubicBezTo>
                  <a:pt x="946851" y="1079670"/>
                  <a:pt x="932692" y="1079871"/>
                  <a:pt x="916137" y="1080045"/>
                </a:cubicBezTo>
                <a:cubicBezTo>
                  <a:pt x="903699" y="1080413"/>
                  <a:pt x="871487" y="1080334"/>
                  <a:pt x="870292" y="1081130"/>
                </a:cubicBezTo>
                <a:cubicBezTo>
                  <a:pt x="869007" y="1081271"/>
                  <a:pt x="867792" y="1081418"/>
                  <a:pt x="867147" y="1081570"/>
                </a:cubicBezTo>
                <a:cubicBezTo>
                  <a:pt x="866777" y="1081657"/>
                  <a:pt x="866547" y="1081738"/>
                  <a:pt x="866407" y="1081800"/>
                </a:cubicBezTo>
                <a:cubicBezTo>
                  <a:pt x="866253" y="1082291"/>
                  <a:pt x="866076" y="1083501"/>
                  <a:pt x="866070" y="1085007"/>
                </a:cubicBezTo>
                <a:cubicBezTo>
                  <a:pt x="866070" y="1086596"/>
                  <a:pt x="866186" y="1088464"/>
                  <a:pt x="866440" y="1090179"/>
                </a:cubicBezTo>
                <a:cubicBezTo>
                  <a:pt x="866839" y="1092870"/>
                  <a:pt x="867314" y="1094234"/>
                  <a:pt x="868471" y="1095273"/>
                </a:cubicBezTo>
                <a:cubicBezTo>
                  <a:pt x="869628" y="1096312"/>
                  <a:pt x="871732" y="1097135"/>
                  <a:pt x="875497" y="1098142"/>
                </a:cubicBezTo>
                <a:cubicBezTo>
                  <a:pt x="879324" y="1099166"/>
                  <a:pt x="882423" y="1099702"/>
                  <a:pt x="884826" y="1102060"/>
                </a:cubicBezTo>
                <a:cubicBezTo>
                  <a:pt x="887228" y="1104419"/>
                  <a:pt x="888637" y="1108333"/>
                  <a:pt x="889553" y="1115693"/>
                </a:cubicBezTo>
                <a:cubicBezTo>
                  <a:pt x="891386" y="1130415"/>
                  <a:pt x="891251" y="1159407"/>
                  <a:pt x="891251" y="1219442"/>
                </a:cubicBezTo>
                <a:cubicBezTo>
                  <a:pt x="891251" y="1261508"/>
                  <a:pt x="891102" y="1288490"/>
                  <a:pt x="890676" y="1305630"/>
                </a:cubicBezTo>
                <a:cubicBezTo>
                  <a:pt x="890463" y="1314200"/>
                  <a:pt x="890184" y="1320306"/>
                  <a:pt x="889812" y="1324629"/>
                </a:cubicBezTo>
                <a:cubicBezTo>
                  <a:pt x="889441" y="1328951"/>
                  <a:pt x="889016" y="1331458"/>
                  <a:pt x="888357" y="1333020"/>
                </a:cubicBezTo>
                <a:cubicBezTo>
                  <a:pt x="887039" y="1336142"/>
                  <a:pt x="885457" y="1338428"/>
                  <a:pt x="882692" y="1340305"/>
                </a:cubicBezTo>
                <a:cubicBezTo>
                  <a:pt x="879927" y="1342181"/>
                  <a:pt x="876059" y="1343685"/>
                  <a:pt x="869996" y="1345633"/>
                </a:cubicBezTo>
                <a:cubicBezTo>
                  <a:pt x="868850" y="1346001"/>
                  <a:pt x="868276" y="1346517"/>
                  <a:pt x="867780" y="1347960"/>
                </a:cubicBezTo>
                <a:cubicBezTo>
                  <a:pt x="867284" y="1349403"/>
                  <a:pt x="867044" y="1351785"/>
                  <a:pt x="867044" y="1355356"/>
                </a:cubicBezTo>
                <a:cubicBezTo>
                  <a:pt x="867044" y="1357227"/>
                  <a:pt x="867311" y="1358207"/>
                  <a:pt x="867710" y="1359163"/>
                </a:cubicBezTo>
                <a:cubicBezTo>
                  <a:pt x="868823" y="1361331"/>
                  <a:pt x="872858" y="1362389"/>
                  <a:pt x="874819" y="1362658"/>
                </a:cubicBezTo>
                <a:cubicBezTo>
                  <a:pt x="883314" y="1363825"/>
                  <a:pt x="900724" y="1363842"/>
                  <a:pt x="935456" y="1363842"/>
                </a:cubicBezTo>
                <a:cubicBezTo>
                  <a:pt x="970188" y="1363842"/>
                  <a:pt x="987598" y="1363825"/>
                  <a:pt x="996097" y="1362678"/>
                </a:cubicBezTo>
                <a:cubicBezTo>
                  <a:pt x="1000347" y="1362105"/>
                  <a:pt x="1002227" y="1361236"/>
                  <a:pt x="1003021" y="1360273"/>
                </a:cubicBezTo>
                <a:cubicBezTo>
                  <a:pt x="1003814" y="1359310"/>
                  <a:pt x="1003868" y="1357867"/>
                  <a:pt x="1003868" y="1355525"/>
                </a:cubicBezTo>
                <a:cubicBezTo>
                  <a:pt x="1003868" y="1353183"/>
                  <a:pt x="1003868" y="1351451"/>
                  <a:pt x="1003674" y="1350246"/>
                </a:cubicBezTo>
                <a:cubicBezTo>
                  <a:pt x="1003489" y="1349041"/>
                  <a:pt x="1003200" y="1348445"/>
                  <a:pt x="1002609" y="1347956"/>
                </a:cubicBezTo>
                <a:cubicBezTo>
                  <a:pt x="1001428" y="1346979"/>
                  <a:pt x="998241" y="1346462"/>
                  <a:pt x="991681" y="1345719"/>
                </a:cubicBezTo>
                <a:cubicBezTo>
                  <a:pt x="981248" y="1344539"/>
                  <a:pt x="976845" y="1342842"/>
                  <a:pt x="972112" y="1338109"/>
                </a:cubicBezTo>
                <a:cubicBezTo>
                  <a:pt x="969199" y="1335197"/>
                  <a:pt x="967456" y="1333241"/>
                  <a:pt x="966713" y="1326417"/>
                </a:cubicBezTo>
                <a:cubicBezTo>
                  <a:pt x="965971" y="1319593"/>
                  <a:pt x="965978" y="1307687"/>
                  <a:pt x="965978" y="1283836"/>
                </a:cubicBezTo>
                <a:cubicBezTo>
                  <a:pt x="965978" y="1259986"/>
                  <a:pt x="965822" y="1248089"/>
                  <a:pt x="969242" y="1241692"/>
                </a:cubicBezTo>
                <a:cubicBezTo>
                  <a:pt x="970952" y="1238493"/>
                  <a:pt x="973718" y="1236827"/>
                  <a:pt x="977440" y="1236146"/>
                </a:cubicBezTo>
                <a:cubicBezTo>
                  <a:pt x="981161" y="1235465"/>
                  <a:pt x="985905" y="1235612"/>
                  <a:pt x="992187" y="1235788"/>
                </a:cubicBezTo>
                <a:cubicBezTo>
                  <a:pt x="1004456" y="1236131"/>
                  <a:pt x="1010780" y="1236326"/>
                  <a:pt x="1015013" y="1237252"/>
                </a:cubicBezTo>
                <a:cubicBezTo>
                  <a:pt x="1019245" y="1238177"/>
                  <a:pt x="1021315" y="1239946"/>
                  <a:pt x="1024485" y="1242987"/>
                </a:cubicBezTo>
                <a:cubicBezTo>
                  <a:pt x="1030251" y="1248516"/>
                  <a:pt x="1034396" y="1258174"/>
                  <a:pt x="1038521" y="1274989"/>
                </a:cubicBezTo>
                <a:lnTo>
                  <a:pt x="1038521" y="1274989"/>
                </a:lnTo>
                <a:lnTo>
                  <a:pt x="1038521" y="1274989"/>
                </a:lnTo>
                <a:cubicBezTo>
                  <a:pt x="1038555" y="1275008"/>
                  <a:pt x="1038671" y="1275121"/>
                  <a:pt x="1038932" y="1275215"/>
                </a:cubicBezTo>
                <a:cubicBezTo>
                  <a:pt x="1039408" y="1275386"/>
                  <a:pt x="1040190" y="1275554"/>
                  <a:pt x="1041160" y="1275671"/>
                </a:cubicBezTo>
                <a:cubicBezTo>
                  <a:pt x="1043101" y="1275906"/>
                  <a:pt x="1045816" y="1275964"/>
                  <a:pt x="1048812" y="1275754"/>
                </a:cubicBezTo>
                <a:cubicBezTo>
                  <a:pt x="1052658" y="1275484"/>
                  <a:pt x="1056401" y="1273000"/>
                  <a:pt x="1057256" y="1269632"/>
                </a:cubicBezTo>
                <a:cubicBezTo>
                  <a:pt x="1058485" y="1263489"/>
                  <a:pt x="1058381" y="1250776"/>
                  <a:pt x="1058099" y="1225469"/>
                </a:cubicBezTo>
                <a:cubicBezTo>
                  <a:pt x="1057817" y="1200161"/>
                  <a:pt x="1057641" y="1187451"/>
                  <a:pt x="1056315" y="1181396"/>
                </a:cubicBezTo>
                <a:cubicBezTo>
                  <a:pt x="1055652" y="1178368"/>
                  <a:pt x="1054811" y="1177175"/>
                  <a:pt x="1053663" y="1176565"/>
                </a:cubicBezTo>
                <a:cubicBezTo>
                  <a:pt x="1052514" y="1175955"/>
                  <a:pt x="1050695" y="1175895"/>
                  <a:pt x="1048063" y="1175895"/>
                </a:cubicBezTo>
                <a:cubicBezTo>
                  <a:pt x="1042904" y="1175895"/>
                  <a:pt x="1040350" y="1176056"/>
                  <a:pt x="1039319" y="1176684"/>
                </a:cubicBezTo>
                <a:cubicBezTo>
                  <a:pt x="1038803" y="1176998"/>
                  <a:pt x="1038512" y="1177395"/>
                  <a:pt x="1038213" y="1178259"/>
                </a:cubicBezTo>
                <a:cubicBezTo>
                  <a:pt x="1037913" y="1179123"/>
                  <a:pt x="1037677" y="1180413"/>
                  <a:pt x="1037386" y="1182160"/>
                </a:cubicBezTo>
                <a:cubicBezTo>
                  <a:pt x="1035898" y="1191099"/>
                  <a:pt x="1032812" y="1196976"/>
                  <a:pt x="1026644" y="1202561"/>
                </a:cubicBezTo>
                <a:cubicBezTo>
                  <a:pt x="1024527" y="1204477"/>
                  <a:pt x="1022144" y="1205689"/>
                  <a:pt x="1017529" y="1206405"/>
                </a:cubicBezTo>
                <a:cubicBezTo>
                  <a:pt x="1012913" y="1207120"/>
                  <a:pt x="1005962" y="1207438"/>
                  <a:pt x="994197" y="1207757"/>
                </a:cubicBezTo>
                <a:cubicBezTo>
                  <a:pt x="987411" y="1207942"/>
                  <a:pt x="982288" y="1208097"/>
                  <a:pt x="978287" y="1207383"/>
                </a:cubicBezTo>
                <a:cubicBezTo>
                  <a:pt x="974286" y="1206670"/>
                  <a:pt x="971334" y="1204937"/>
                  <a:pt x="969493" y="1201582"/>
                </a:cubicBezTo>
                <a:cubicBezTo>
                  <a:pt x="965810" y="1194872"/>
                  <a:pt x="965966" y="1182340"/>
                  <a:pt x="965965" y="1157238"/>
                </a:cubicBezTo>
                <a:cubicBezTo>
                  <a:pt x="965964" y="1132136"/>
                  <a:pt x="965791" y="1119578"/>
                  <a:pt x="969867" y="1112844"/>
                </a:cubicBezTo>
                <a:cubicBezTo>
                  <a:pt x="971905" y="1109477"/>
                  <a:pt x="975114" y="1107773"/>
                  <a:pt x="979500" y="1107052"/>
                </a:cubicBezTo>
                <a:cubicBezTo>
                  <a:pt x="983885" y="1106330"/>
                  <a:pt x="989539" y="1106463"/>
                  <a:pt x="997038" y="1106624"/>
                </a:cubicBezTo>
                <a:cubicBezTo>
                  <a:pt x="1005306" y="1106801"/>
                  <a:pt x="1013696" y="1107192"/>
                  <a:pt x="1020567" y="1107681"/>
                </a:cubicBezTo>
                <a:cubicBezTo>
                  <a:pt x="1027439" y="1108169"/>
                  <a:pt x="1032695" y="1108720"/>
                  <a:pt x="1035080" y="1109346"/>
                </a:cubicBezTo>
                <a:cubicBezTo>
                  <a:pt x="1050278" y="1113330"/>
                  <a:pt x="1061263" y="1126612"/>
                  <a:pt x="1066831" y="1147293"/>
                </a:cubicBezTo>
                <a:cubicBezTo>
                  <a:pt x="1067433" y="1149526"/>
                  <a:pt x="1067887" y="1151181"/>
                  <a:pt x="1068365" y="1152329"/>
                </a:cubicBezTo>
                <a:cubicBezTo>
                  <a:pt x="1068843" y="1153477"/>
                  <a:pt x="1069291" y="1154073"/>
                  <a:pt x="1069956" y="1154492"/>
                </a:cubicBezTo>
                <a:cubicBezTo>
                  <a:pt x="1071287" y="1155329"/>
                  <a:pt x="1074122" y="1155450"/>
                  <a:pt x="1080020" y="1155450"/>
                </a:cubicBezTo>
                <a:cubicBezTo>
                  <a:pt x="1082969" y="1155450"/>
                  <a:pt x="1085111" y="1155410"/>
                  <a:pt x="1086463" y="1154927"/>
                </a:cubicBezTo>
                <a:cubicBezTo>
                  <a:pt x="1087815" y="1154445"/>
                  <a:pt x="1088548" y="1153690"/>
                  <a:pt x="1089135" y="1151556"/>
                </a:cubicBezTo>
                <a:cubicBezTo>
                  <a:pt x="1090310" y="1147289"/>
                  <a:pt x="1090000" y="1137887"/>
                  <a:pt x="1089238" y="1119229"/>
                </a:cubicBezTo>
                <a:cubicBezTo>
                  <a:pt x="1088819" y="1108974"/>
                  <a:pt x="1088327" y="1099466"/>
                  <a:pt x="1087869" y="1092420"/>
                </a:cubicBezTo>
                <a:cubicBezTo>
                  <a:pt x="1087640" y="1088896"/>
                  <a:pt x="1087419" y="1085988"/>
                  <a:pt x="1087224" y="1083917"/>
                </a:cubicBezTo>
                <a:cubicBezTo>
                  <a:pt x="1087125" y="1082882"/>
                  <a:pt x="1087034" y="1082055"/>
                  <a:pt x="1086952" y="1081479"/>
                </a:cubicBezTo>
                <a:cubicBezTo>
                  <a:pt x="1086929" y="1081321"/>
                  <a:pt x="1086912" y="1081235"/>
                  <a:pt x="1086891" y="1081118"/>
                </a:cubicBezTo>
                <a:cubicBezTo>
                  <a:pt x="1086520" y="1081070"/>
                  <a:pt x="1085971" y="1081016"/>
                  <a:pt x="1085239" y="1080965"/>
                </a:cubicBezTo>
                <a:cubicBezTo>
                  <a:pt x="1083723" y="1080862"/>
                  <a:pt x="1081495" y="1080762"/>
                  <a:pt x="1078644" y="1080665"/>
                </a:cubicBezTo>
                <a:cubicBezTo>
                  <a:pt x="1072942" y="1080471"/>
                  <a:pt x="1064746" y="1080295"/>
                  <a:pt x="1054675" y="1080147"/>
                </a:cubicBezTo>
                <a:cubicBezTo>
                  <a:pt x="1034534" y="1079853"/>
                  <a:pt x="1006884" y="1079670"/>
                  <a:pt x="976594" y="1079670"/>
                </a:cubicBezTo>
                <a:close/>
                <a:moveTo>
                  <a:pt x="1164101" y="1079670"/>
                </a:moveTo>
                <a:cubicBezTo>
                  <a:pt x="1148769" y="1079759"/>
                  <a:pt x="1139317" y="1080024"/>
                  <a:pt x="1133570" y="1080731"/>
                </a:cubicBezTo>
                <a:cubicBezTo>
                  <a:pt x="1130697" y="1081085"/>
                  <a:pt x="1128764" y="1081554"/>
                  <a:pt x="1127543" y="1082100"/>
                </a:cubicBezTo>
                <a:cubicBezTo>
                  <a:pt x="1126323" y="1082646"/>
                  <a:pt x="1125836" y="1083185"/>
                  <a:pt x="1125541" y="1083884"/>
                </a:cubicBezTo>
                <a:cubicBezTo>
                  <a:pt x="1124950" y="1085284"/>
                  <a:pt x="1125446" y="1087905"/>
                  <a:pt x="1125253" y="1091671"/>
                </a:cubicBezTo>
                <a:cubicBezTo>
                  <a:pt x="1125169" y="1093342"/>
                  <a:pt x="1125405" y="1094118"/>
                  <a:pt x="1126704" y="1095121"/>
                </a:cubicBezTo>
                <a:cubicBezTo>
                  <a:pt x="1128003" y="1096123"/>
                  <a:pt x="1130535" y="1097175"/>
                  <a:pt x="1134750" y="1098508"/>
                </a:cubicBezTo>
                <a:cubicBezTo>
                  <a:pt x="1139379" y="1099973"/>
                  <a:pt x="1143009" y="1100790"/>
                  <a:pt x="1145822" y="1103351"/>
                </a:cubicBezTo>
                <a:cubicBezTo>
                  <a:pt x="1148634" y="1105913"/>
                  <a:pt x="1150343" y="1110042"/>
                  <a:pt x="1151401" y="1117654"/>
                </a:cubicBezTo>
                <a:cubicBezTo>
                  <a:pt x="1153517" y="1132879"/>
                  <a:pt x="1153171" y="1162562"/>
                  <a:pt x="1152840" y="1224346"/>
                </a:cubicBezTo>
                <a:cubicBezTo>
                  <a:pt x="1152554" y="1277737"/>
                  <a:pt x="1152413" y="1304417"/>
                  <a:pt x="1151648" y="1318519"/>
                </a:cubicBezTo>
                <a:cubicBezTo>
                  <a:pt x="1151265" y="1325571"/>
                  <a:pt x="1150737" y="1329484"/>
                  <a:pt x="1149896" y="1332103"/>
                </a:cubicBezTo>
                <a:cubicBezTo>
                  <a:pt x="1149055" y="1334722"/>
                  <a:pt x="1147819" y="1336006"/>
                  <a:pt x="1146439" y="1337386"/>
                </a:cubicBezTo>
                <a:cubicBezTo>
                  <a:pt x="1143196" y="1340627"/>
                  <a:pt x="1137555" y="1343770"/>
                  <a:pt x="1133348" y="1344630"/>
                </a:cubicBezTo>
                <a:cubicBezTo>
                  <a:pt x="1130467" y="1345219"/>
                  <a:pt x="1128885" y="1345835"/>
                  <a:pt x="1127864" y="1346871"/>
                </a:cubicBezTo>
                <a:cubicBezTo>
                  <a:pt x="1126843" y="1347906"/>
                  <a:pt x="1126197" y="1349562"/>
                  <a:pt x="1125549" y="1352557"/>
                </a:cubicBezTo>
                <a:cubicBezTo>
                  <a:pt x="1125127" y="1354508"/>
                  <a:pt x="1124842" y="1356593"/>
                  <a:pt x="1124727" y="1358337"/>
                </a:cubicBezTo>
                <a:cubicBezTo>
                  <a:pt x="1124617" y="1359990"/>
                  <a:pt x="1124727" y="1361299"/>
                  <a:pt x="1124851" y="1361745"/>
                </a:cubicBezTo>
                <a:cubicBezTo>
                  <a:pt x="1124986" y="1361804"/>
                  <a:pt x="1125190" y="1361884"/>
                  <a:pt x="1125538" y="1361967"/>
                </a:cubicBezTo>
                <a:cubicBezTo>
                  <a:pt x="1126125" y="1362107"/>
                  <a:pt x="1127287" y="1362238"/>
                  <a:pt x="1128432" y="1362366"/>
                </a:cubicBezTo>
                <a:cubicBezTo>
                  <a:pt x="1129564" y="1363203"/>
                  <a:pt x="1163226" y="1362955"/>
                  <a:pt x="1176575" y="1363262"/>
                </a:cubicBezTo>
                <a:cubicBezTo>
                  <a:pt x="1193256" y="1363344"/>
                  <a:pt x="1206921" y="1363477"/>
                  <a:pt x="1236698" y="1363332"/>
                </a:cubicBezTo>
                <a:cubicBezTo>
                  <a:pt x="1291309" y="1363066"/>
                  <a:pt x="1318736" y="1362894"/>
                  <a:pt x="1333285" y="1361733"/>
                </a:cubicBezTo>
                <a:cubicBezTo>
                  <a:pt x="1343763" y="1360625"/>
                  <a:pt x="1346497" y="1359601"/>
                  <a:pt x="1347522" y="1358962"/>
                </a:cubicBezTo>
                <a:cubicBezTo>
                  <a:pt x="1349385" y="1357801"/>
                  <a:pt x="1349759" y="1356434"/>
                  <a:pt x="1350474" y="1354065"/>
                </a:cubicBezTo>
                <a:cubicBezTo>
                  <a:pt x="1351993" y="1349036"/>
                  <a:pt x="1355215" y="1333326"/>
                  <a:pt x="1357541" y="1319461"/>
                </a:cubicBezTo>
                <a:cubicBezTo>
                  <a:pt x="1359872" y="1305568"/>
                  <a:pt x="1362218" y="1291597"/>
                  <a:pt x="1362754" y="1288412"/>
                </a:cubicBezTo>
                <a:cubicBezTo>
                  <a:pt x="1362998" y="1286965"/>
                  <a:pt x="1363147" y="1285909"/>
                  <a:pt x="1363096" y="1285333"/>
                </a:cubicBezTo>
                <a:cubicBezTo>
                  <a:pt x="1363045" y="1284757"/>
                  <a:pt x="1363037" y="1284717"/>
                  <a:pt x="1362524" y="1284478"/>
                </a:cubicBezTo>
                <a:cubicBezTo>
                  <a:pt x="1361497" y="1283999"/>
                  <a:pt x="1358071" y="1283853"/>
                  <a:pt x="1351374" y="1283853"/>
                </a:cubicBezTo>
                <a:cubicBezTo>
                  <a:pt x="1348026" y="1283853"/>
                  <a:pt x="1345532" y="1283855"/>
                  <a:pt x="1343653" y="1284067"/>
                </a:cubicBezTo>
                <a:cubicBezTo>
                  <a:pt x="1341774" y="1284278"/>
                  <a:pt x="1340551" y="1284672"/>
                  <a:pt x="1339526" y="1285423"/>
                </a:cubicBezTo>
                <a:cubicBezTo>
                  <a:pt x="1337475" y="1286926"/>
                  <a:pt x="1335950" y="1290312"/>
                  <a:pt x="1332952" y="1297416"/>
                </a:cubicBezTo>
                <a:cubicBezTo>
                  <a:pt x="1324758" y="1316831"/>
                  <a:pt x="1311150" y="1330683"/>
                  <a:pt x="1296575" y="1333974"/>
                </a:cubicBezTo>
                <a:cubicBezTo>
                  <a:pt x="1285148" y="1336553"/>
                  <a:pt x="1267765" y="1337599"/>
                  <a:pt x="1248535" y="1336909"/>
                </a:cubicBezTo>
                <a:cubicBezTo>
                  <a:pt x="1243384" y="1336724"/>
                  <a:pt x="1239470" y="1336627"/>
                  <a:pt x="1236345" y="1335614"/>
                </a:cubicBezTo>
                <a:cubicBezTo>
                  <a:pt x="1233219" y="1334601"/>
                  <a:pt x="1230951" y="1332510"/>
                  <a:pt x="1229594" y="1328863"/>
                </a:cubicBezTo>
                <a:cubicBezTo>
                  <a:pt x="1226880" y="1321569"/>
                  <a:pt x="1226996" y="1308022"/>
                  <a:pt x="1226996" y="1280696"/>
                </a:cubicBezTo>
                <a:cubicBezTo>
                  <a:pt x="1226996" y="1257540"/>
                  <a:pt x="1226884" y="1246017"/>
                  <a:pt x="1229512" y="1239768"/>
                </a:cubicBezTo>
                <a:cubicBezTo>
                  <a:pt x="1230826" y="1236643"/>
                  <a:pt x="1233034" y="1234875"/>
                  <a:pt x="1235995" y="1234094"/>
                </a:cubicBezTo>
                <a:cubicBezTo>
                  <a:pt x="1238957" y="1233313"/>
                  <a:pt x="1242651" y="1233344"/>
                  <a:pt x="1247519" y="1233346"/>
                </a:cubicBezTo>
                <a:cubicBezTo>
                  <a:pt x="1252906" y="1233350"/>
                  <a:pt x="1258696" y="1233601"/>
                  <a:pt x="1263705" y="1234008"/>
                </a:cubicBezTo>
                <a:cubicBezTo>
                  <a:pt x="1268715" y="1234415"/>
                  <a:pt x="1272901" y="1234956"/>
                  <a:pt x="1275275" y="1235615"/>
                </a:cubicBezTo>
                <a:cubicBezTo>
                  <a:pt x="1284809" y="1238263"/>
                  <a:pt x="1291487" y="1247244"/>
                  <a:pt x="1293533" y="1259695"/>
                </a:cubicBezTo>
                <a:cubicBezTo>
                  <a:pt x="1293854" y="1261652"/>
                  <a:pt x="1294173" y="1263081"/>
                  <a:pt x="1294626" y="1264004"/>
                </a:cubicBezTo>
                <a:cubicBezTo>
                  <a:pt x="1295079" y="1264927"/>
                  <a:pt x="1295563" y="1265386"/>
                  <a:pt x="1296612" y="1265735"/>
                </a:cubicBezTo>
                <a:cubicBezTo>
                  <a:pt x="1298695" y="1266427"/>
                  <a:pt x="1303129" y="1266150"/>
                  <a:pt x="1311425" y="1265225"/>
                </a:cubicBezTo>
                <a:cubicBezTo>
                  <a:pt x="1311446" y="1265203"/>
                  <a:pt x="1311457" y="1265176"/>
                  <a:pt x="1311478" y="1265134"/>
                </a:cubicBezTo>
                <a:cubicBezTo>
                  <a:pt x="1311608" y="1264882"/>
                  <a:pt x="1311790" y="1264346"/>
                  <a:pt x="1311950" y="1263560"/>
                </a:cubicBezTo>
                <a:cubicBezTo>
                  <a:pt x="1312271" y="1261987"/>
                  <a:pt x="1312543" y="1259414"/>
                  <a:pt x="1312744" y="1255678"/>
                </a:cubicBezTo>
                <a:cubicBezTo>
                  <a:pt x="1313147" y="1248208"/>
                  <a:pt x="1313299" y="1236067"/>
                  <a:pt x="1313299" y="1217448"/>
                </a:cubicBezTo>
                <a:cubicBezTo>
                  <a:pt x="1313299" y="1193191"/>
                  <a:pt x="1313263" y="1180997"/>
                  <a:pt x="1312086" y="1175286"/>
                </a:cubicBezTo>
                <a:cubicBezTo>
                  <a:pt x="1311498" y="1172431"/>
                  <a:pt x="1310744" y="1171394"/>
                  <a:pt x="1309730" y="1170904"/>
                </a:cubicBezTo>
                <a:cubicBezTo>
                  <a:pt x="1308716" y="1170414"/>
                  <a:pt x="1307021" y="1170452"/>
                  <a:pt x="1304554" y="1170608"/>
                </a:cubicBezTo>
                <a:cubicBezTo>
                  <a:pt x="1299893" y="1170903"/>
                  <a:pt x="1297541" y="1171231"/>
                  <a:pt x="1296381" y="1172026"/>
                </a:cubicBezTo>
                <a:cubicBezTo>
                  <a:pt x="1295801" y="1172424"/>
                  <a:pt x="1295410" y="1172940"/>
                  <a:pt x="1295016" y="1173856"/>
                </a:cubicBezTo>
                <a:cubicBezTo>
                  <a:pt x="1294622" y="1174772"/>
                  <a:pt x="1294267" y="1176064"/>
                  <a:pt x="1293844" y="1177798"/>
                </a:cubicBezTo>
                <a:cubicBezTo>
                  <a:pt x="1291069" y="1189173"/>
                  <a:pt x="1287616" y="1196370"/>
                  <a:pt x="1280775" y="1200587"/>
                </a:cubicBezTo>
                <a:cubicBezTo>
                  <a:pt x="1273933" y="1204804"/>
                  <a:pt x="1264031" y="1205969"/>
                  <a:pt x="1248431" y="1205969"/>
                </a:cubicBezTo>
                <a:cubicBezTo>
                  <a:pt x="1243335" y="1205969"/>
                  <a:pt x="1239467" y="1205991"/>
                  <a:pt x="1236377" y="1205175"/>
                </a:cubicBezTo>
                <a:cubicBezTo>
                  <a:pt x="1233287" y="1204360"/>
                  <a:pt x="1230998" y="1202529"/>
                  <a:pt x="1229626" y="1199272"/>
                </a:cubicBezTo>
                <a:cubicBezTo>
                  <a:pt x="1226883" y="1192757"/>
                  <a:pt x="1226995" y="1180709"/>
                  <a:pt x="1226995" y="1156502"/>
                </a:cubicBezTo>
                <a:cubicBezTo>
                  <a:pt x="1226995" y="1132295"/>
                  <a:pt x="1226831" y="1120190"/>
                  <a:pt x="1230621" y="1113617"/>
                </a:cubicBezTo>
                <a:cubicBezTo>
                  <a:pt x="1232516" y="1110331"/>
                  <a:pt x="1235523" y="1108611"/>
                  <a:pt x="1239617" y="1107829"/>
                </a:cubicBezTo>
                <a:cubicBezTo>
                  <a:pt x="1243710" y="1107046"/>
                  <a:pt x="1248966" y="1107070"/>
                  <a:pt x="1255938" y="1107080"/>
                </a:cubicBezTo>
                <a:cubicBezTo>
                  <a:pt x="1278797" y="1107118"/>
                  <a:pt x="1285693" y="1107870"/>
                  <a:pt x="1293071" y="1111220"/>
                </a:cubicBezTo>
                <a:cubicBezTo>
                  <a:pt x="1303812" y="1116097"/>
                  <a:pt x="1312743" y="1128453"/>
                  <a:pt x="1316473" y="1143198"/>
                </a:cubicBezTo>
                <a:cubicBezTo>
                  <a:pt x="1317098" y="1145670"/>
                  <a:pt x="1317569" y="1147507"/>
                  <a:pt x="1318060" y="1148814"/>
                </a:cubicBezTo>
                <a:cubicBezTo>
                  <a:pt x="1318551" y="1150121"/>
                  <a:pt x="1319029" y="1150853"/>
                  <a:pt x="1319680" y="1151355"/>
                </a:cubicBezTo>
                <a:cubicBezTo>
                  <a:pt x="1320981" y="1152358"/>
                  <a:pt x="1323595" y="1152618"/>
                  <a:pt x="1329172" y="1152942"/>
                </a:cubicBezTo>
                <a:cubicBezTo>
                  <a:pt x="1331962" y="1153104"/>
                  <a:pt x="1333996" y="1153180"/>
                  <a:pt x="1335257" y="1152831"/>
                </a:cubicBezTo>
                <a:cubicBezTo>
                  <a:pt x="1336519" y="1152481"/>
                  <a:pt x="1337139" y="1151921"/>
                  <a:pt x="1337683" y="1150097"/>
                </a:cubicBezTo>
                <a:cubicBezTo>
                  <a:pt x="1338770" y="1146448"/>
                  <a:pt x="1338501" y="1138046"/>
                  <a:pt x="1337786" y="1121408"/>
                </a:cubicBezTo>
                <a:cubicBezTo>
                  <a:pt x="1337393" y="1112267"/>
                  <a:pt x="1336893" y="1103424"/>
                  <a:pt x="1336409" y="1096547"/>
                </a:cubicBezTo>
                <a:cubicBezTo>
                  <a:pt x="1336166" y="1093109"/>
                  <a:pt x="1335926" y="1090162"/>
                  <a:pt x="1335706" y="1087922"/>
                </a:cubicBezTo>
                <a:cubicBezTo>
                  <a:pt x="1335486" y="1085682"/>
                  <a:pt x="1335257" y="1084072"/>
                  <a:pt x="1335138" y="1083621"/>
                </a:cubicBezTo>
                <a:cubicBezTo>
                  <a:pt x="1334983" y="1083029"/>
                  <a:pt x="1334871" y="1082663"/>
                  <a:pt x="1334686" y="1082405"/>
                </a:cubicBezTo>
                <a:cubicBezTo>
                  <a:pt x="1334501" y="1082146"/>
                  <a:pt x="1334212" y="1081889"/>
                  <a:pt x="1333432" y="1081603"/>
                </a:cubicBezTo>
                <a:cubicBezTo>
                  <a:pt x="1331872" y="1081031"/>
                  <a:pt x="1328502" y="1080557"/>
                  <a:pt x="1321892" y="1080263"/>
                </a:cubicBezTo>
                <a:cubicBezTo>
                  <a:pt x="1308672" y="1079673"/>
                  <a:pt x="1282408" y="1079671"/>
                  <a:pt x="1229906" y="1079671"/>
                </a:cubicBezTo>
                <a:cubicBezTo>
                  <a:pt x="1200644" y="1079671"/>
                  <a:pt x="1179433" y="1079582"/>
                  <a:pt x="1164101" y="1079671"/>
                </a:cubicBezTo>
                <a:close/>
                <a:moveTo>
                  <a:pt x="667298" y="1152395"/>
                </a:moveTo>
                <a:cubicBezTo>
                  <a:pt x="667472" y="1152401"/>
                  <a:pt x="667645" y="1152433"/>
                  <a:pt x="667808" y="1152497"/>
                </a:cubicBezTo>
                <a:cubicBezTo>
                  <a:pt x="668457" y="1152756"/>
                  <a:pt x="668794" y="1153243"/>
                  <a:pt x="669107" y="1153788"/>
                </a:cubicBezTo>
                <a:cubicBezTo>
                  <a:pt x="669731" y="1154878"/>
                  <a:pt x="670238" y="1156464"/>
                  <a:pt x="670870" y="1158640"/>
                </a:cubicBezTo>
                <a:cubicBezTo>
                  <a:pt x="671989" y="1162493"/>
                  <a:pt x="676530" y="1175603"/>
                  <a:pt x="681806" y="1190395"/>
                </a:cubicBezTo>
                <a:cubicBezTo>
                  <a:pt x="687083" y="1205188"/>
                  <a:pt x="693113" y="1221734"/>
                  <a:pt x="697281" y="1232684"/>
                </a:cubicBezTo>
                <a:cubicBezTo>
                  <a:pt x="698971" y="1237121"/>
                  <a:pt x="701324" y="1243603"/>
                  <a:pt x="702379" y="1247213"/>
                </a:cubicBezTo>
                <a:cubicBezTo>
                  <a:pt x="702522" y="1247702"/>
                  <a:pt x="702636" y="1248119"/>
                  <a:pt x="702716" y="1248463"/>
                </a:cubicBezTo>
                <a:cubicBezTo>
                  <a:pt x="702796" y="1248806"/>
                  <a:pt x="702855" y="1249031"/>
                  <a:pt x="702855" y="1249371"/>
                </a:cubicBezTo>
                <a:cubicBezTo>
                  <a:pt x="702855" y="1249739"/>
                  <a:pt x="702670" y="1250036"/>
                  <a:pt x="702518" y="1250194"/>
                </a:cubicBezTo>
                <a:cubicBezTo>
                  <a:pt x="702367" y="1250352"/>
                  <a:pt x="702231" y="1250429"/>
                  <a:pt x="702107" y="1250494"/>
                </a:cubicBezTo>
                <a:cubicBezTo>
                  <a:pt x="701860" y="1250623"/>
                  <a:pt x="701633" y="1250690"/>
                  <a:pt x="701359" y="1250761"/>
                </a:cubicBezTo>
                <a:cubicBezTo>
                  <a:pt x="700810" y="1250903"/>
                  <a:pt x="700097" y="1251021"/>
                  <a:pt x="699192" y="1251135"/>
                </a:cubicBezTo>
                <a:cubicBezTo>
                  <a:pt x="697382" y="1251363"/>
                  <a:pt x="694818" y="1251562"/>
                  <a:pt x="691656" y="1251731"/>
                </a:cubicBezTo>
                <a:cubicBezTo>
                  <a:pt x="685333" y="1252069"/>
                  <a:pt x="676637" y="1252278"/>
                  <a:pt x="667071" y="1252278"/>
                </a:cubicBezTo>
                <a:cubicBezTo>
                  <a:pt x="657511" y="1252278"/>
                  <a:pt x="648820" y="1252166"/>
                  <a:pt x="642510" y="1251986"/>
                </a:cubicBezTo>
                <a:cubicBezTo>
                  <a:pt x="639355" y="1251896"/>
                  <a:pt x="636796" y="1251789"/>
                  <a:pt x="635007" y="1251670"/>
                </a:cubicBezTo>
                <a:cubicBezTo>
                  <a:pt x="634112" y="1251610"/>
                  <a:pt x="633415" y="1251547"/>
                  <a:pt x="632902" y="1251476"/>
                </a:cubicBezTo>
                <a:cubicBezTo>
                  <a:pt x="632646" y="1251441"/>
                  <a:pt x="632443" y="1251410"/>
                  <a:pt x="632236" y="1251353"/>
                </a:cubicBezTo>
                <a:cubicBezTo>
                  <a:pt x="632133" y="1251324"/>
                  <a:pt x="632030" y="1251294"/>
                  <a:pt x="631870" y="1251205"/>
                </a:cubicBezTo>
                <a:cubicBezTo>
                  <a:pt x="631790" y="1251160"/>
                  <a:pt x="631691" y="1251105"/>
                  <a:pt x="631566" y="1250967"/>
                </a:cubicBezTo>
                <a:cubicBezTo>
                  <a:pt x="631441" y="1250829"/>
                  <a:pt x="631286" y="1250559"/>
                  <a:pt x="631286" y="1250235"/>
                </a:cubicBezTo>
                <a:cubicBezTo>
                  <a:pt x="631286" y="1249992"/>
                  <a:pt x="631311" y="1249980"/>
                  <a:pt x="631328" y="1249906"/>
                </a:cubicBezTo>
                <a:cubicBezTo>
                  <a:pt x="631349" y="1249832"/>
                  <a:pt x="631366" y="1249758"/>
                  <a:pt x="631389" y="1249672"/>
                </a:cubicBezTo>
                <a:cubicBezTo>
                  <a:pt x="631438" y="1249499"/>
                  <a:pt x="631501" y="1249280"/>
                  <a:pt x="631587" y="1249005"/>
                </a:cubicBezTo>
                <a:cubicBezTo>
                  <a:pt x="631758" y="1248457"/>
                  <a:pt x="632006" y="1247695"/>
                  <a:pt x="632323" y="1246736"/>
                </a:cubicBezTo>
                <a:cubicBezTo>
                  <a:pt x="632958" y="1244818"/>
                  <a:pt x="633874" y="1242115"/>
                  <a:pt x="635004" y="1238822"/>
                </a:cubicBezTo>
                <a:cubicBezTo>
                  <a:pt x="637262" y="1232236"/>
                  <a:pt x="640376" y="1223291"/>
                  <a:pt x="643802" y="1213574"/>
                </a:cubicBezTo>
                <a:cubicBezTo>
                  <a:pt x="650651" y="1194150"/>
                  <a:pt x="658090" y="1172783"/>
                  <a:pt x="660321" y="1166130"/>
                </a:cubicBezTo>
                <a:cubicBezTo>
                  <a:pt x="661612" y="1162281"/>
                  <a:pt x="662635" y="1159335"/>
                  <a:pt x="663499" y="1157192"/>
                </a:cubicBezTo>
                <a:cubicBezTo>
                  <a:pt x="664363" y="1155050"/>
                  <a:pt x="664958" y="1153728"/>
                  <a:pt x="665888" y="1152908"/>
                </a:cubicBezTo>
                <a:cubicBezTo>
                  <a:pt x="666236" y="1152601"/>
                  <a:pt x="666775" y="1152378"/>
                  <a:pt x="667298" y="1152395"/>
                </a:cubicBezTo>
                <a:close/>
              </a:path>
            </a:pathLst>
          </a:custGeom>
          <a:solidFill>
            <a:schemeClr val="tx1"/>
          </a:solidFill>
          <a:ln w="6350" cap="flat">
            <a:solidFill>
              <a:schemeClr val="bg1"/>
            </a:solidFill>
            <a:prstDash val="solid"/>
            <a:miter/>
          </a:ln>
        </p:spPr>
        <p:txBody>
          <a:bodyPr/>
          <a:lstStyle/>
          <a:p>
            <a:endParaRPr lang="nl-NL"/>
          </a:p>
        </p:txBody>
      </p:sp>
      <p:sp>
        <p:nvSpPr>
          <p:cNvPr id="51" name="Tekstvak 50">
            <a:extLst>
              <a:ext uri="{FF2B5EF4-FFF2-40B4-BE49-F238E27FC236}">
                <a16:creationId xmlns:a16="http://schemas.microsoft.com/office/drawing/2014/main" id="{3A530662-F649-3BBD-080D-64B22527E325}"/>
              </a:ext>
            </a:extLst>
          </p:cNvPr>
          <p:cNvSpPr txBox="1"/>
          <p:nvPr/>
        </p:nvSpPr>
        <p:spPr>
          <a:xfrm>
            <a:off x="2260653" y="6305843"/>
            <a:ext cx="7670690"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50800" dir="5400000" algn="ctr" rotWithShape="0">
                    <a:schemeClr val="tx1"/>
                  </a:outerShdw>
                </a:effectLst>
              </a:rPr>
              <a:t>Klik op de </a:t>
            </a:r>
            <a:r>
              <a:rPr lang="nl-NL" sz="2800" dirty="0" err="1">
                <a:ln w="2540">
                  <a:solidFill>
                    <a:schemeClr val="tx1"/>
                  </a:solidFill>
                </a:ln>
                <a:solidFill>
                  <a:schemeClr val="bg1"/>
                </a:solidFill>
                <a:effectLst>
                  <a:outerShdw blurRad="50800" dist="50800" dir="5400000" algn="ctr" rotWithShape="0">
                    <a:schemeClr val="tx1"/>
                  </a:outerShdw>
                </a:effectLst>
              </a:rPr>
              <a:t>spatie-balk</a:t>
            </a:r>
            <a:r>
              <a:rPr lang="nl-NL" sz="2800" dirty="0">
                <a:ln w="2540">
                  <a:solidFill>
                    <a:schemeClr val="tx1"/>
                  </a:solidFill>
                </a:ln>
                <a:solidFill>
                  <a:schemeClr val="bg1"/>
                </a:solidFill>
                <a:effectLst>
                  <a:outerShdw blurRad="50800" dist="50800" dir="5400000" algn="ctr" rotWithShape="0">
                    <a:schemeClr val="tx1"/>
                  </a:outerShdw>
                </a:effectLst>
              </a:rPr>
              <a:t> voor de volgende vraag</a:t>
            </a:r>
          </a:p>
        </p:txBody>
      </p:sp>
      <p:sp>
        <p:nvSpPr>
          <p:cNvPr id="52" name="Tekstvak 51">
            <a:extLst>
              <a:ext uri="{FF2B5EF4-FFF2-40B4-BE49-F238E27FC236}">
                <a16:creationId xmlns:a16="http://schemas.microsoft.com/office/drawing/2014/main" id="{B2731CE1-CD8C-E0EF-4D33-9298EB73C763}"/>
              </a:ext>
            </a:extLst>
          </p:cNvPr>
          <p:cNvSpPr txBox="1"/>
          <p:nvPr/>
        </p:nvSpPr>
        <p:spPr>
          <a:xfrm>
            <a:off x="2735944" y="6305843"/>
            <a:ext cx="672010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50800" dir="5400000" algn="ctr" rotWithShape="0">
                    <a:schemeClr val="tx1"/>
                  </a:outerShdw>
                </a:effectLst>
              </a:rPr>
              <a:t>Klik op de spatiebalk voor het antwoord</a:t>
            </a:r>
          </a:p>
        </p:txBody>
      </p:sp>
      <p:grpSp>
        <p:nvGrpSpPr>
          <p:cNvPr id="29" name="Groep 28">
            <a:extLst>
              <a:ext uri="{FF2B5EF4-FFF2-40B4-BE49-F238E27FC236}">
                <a16:creationId xmlns:a16="http://schemas.microsoft.com/office/drawing/2014/main" id="{6191A4DA-1EF7-C577-4374-54FB8E92BFDD}"/>
              </a:ext>
            </a:extLst>
          </p:cNvPr>
          <p:cNvGrpSpPr/>
          <p:nvPr/>
        </p:nvGrpSpPr>
        <p:grpSpPr>
          <a:xfrm>
            <a:off x="4243715" y="371006"/>
            <a:ext cx="6403668" cy="914400"/>
            <a:chOff x="5638800" y="371006"/>
            <a:chExt cx="6403668" cy="914400"/>
          </a:xfrm>
        </p:grpSpPr>
        <p:pic>
          <p:nvPicPr>
            <p:cNvPr id="35" name="Graphic 34" descr="Verward persoon met effen opvulling">
              <a:extLst>
                <a:ext uri="{FF2B5EF4-FFF2-40B4-BE49-F238E27FC236}">
                  <a16:creationId xmlns:a16="http://schemas.microsoft.com/office/drawing/2014/main" id="{DF30C335-4CA3-01DE-DF42-ECA40B8D4F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28068" y="371006"/>
              <a:ext cx="914400" cy="914400"/>
            </a:xfrm>
            <a:prstGeom prst="rect">
              <a:avLst/>
            </a:prstGeom>
            <a:effectLst>
              <a:outerShdw blurRad="50800" dist="38100" dir="2700000" algn="tl" rotWithShape="0">
                <a:prstClr val="black">
                  <a:alpha val="40000"/>
                </a:prstClr>
              </a:outerShdw>
            </a:effectLst>
          </p:spPr>
        </p:pic>
        <p:pic>
          <p:nvPicPr>
            <p:cNvPr id="37" name="Graphic 36" descr="Vraagteken met effen opvulling">
              <a:extLst>
                <a:ext uri="{FF2B5EF4-FFF2-40B4-BE49-F238E27FC236}">
                  <a16:creationId xmlns:a16="http://schemas.microsoft.com/office/drawing/2014/main" id="{04AA0ACB-5F60-D3E3-177A-4E5CB17FB1D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55751" y="371006"/>
              <a:ext cx="914400" cy="914400"/>
            </a:xfrm>
            <a:prstGeom prst="rect">
              <a:avLst/>
            </a:prstGeom>
            <a:effectLst>
              <a:outerShdw blurRad="50800" dist="38100" dir="2700000" algn="tl" rotWithShape="0">
                <a:prstClr val="black">
                  <a:alpha val="40000"/>
                </a:prstClr>
              </a:outerShdw>
            </a:effectLst>
          </p:spPr>
        </p:pic>
        <p:pic>
          <p:nvPicPr>
            <p:cNvPr id="39" name="Graphic 38" descr="Radiomicrofoon met effen opvulling">
              <a:extLst>
                <a:ext uri="{FF2B5EF4-FFF2-40B4-BE49-F238E27FC236}">
                  <a16:creationId xmlns:a16="http://schemas.microsoft.com/office/drawing/2014/main" id="{8D23D0A3-F346-DFE1-CE99-9F223724649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83434" y="371006"/>
              <a:ext cx="914400" cy="914400"/>
            </a:xfrm>
            <a:prstGeom prst="rect">
              <a:avLst/>
            </a:prstGeom>
            <a:effectLst>
              <a:outerShdw blurRad="50800" dist="38100" dir="2700000" algn="tl" rotWithShape="0">
                <a:prstClr val="black">
                  <a:alpha val="40000"/>
                </a:prstClr>
              </a:outerShdw>
            </a:effectLst>
          </p:spPr>
        </p:pic>
        <p:pic>
          <p:nvPicPr>
            <p:cNvPr id="41" name="Graphic 40" descr="Volume met effen opvulling">
              <a:extLst>
                <a:ext uri="{FF2B5EF4-FFF2-40B4-BE49-F238E27FC236}">
                  <a16:creationId xmlns:a16="http://schemas.microsoft.com/office/drawing/2014/main" id="{3C97C983-F920-DF7D-EF86-9E81AC998B2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38800" y="371006"/>
              <a:ext cx="914400" cy="914400"/>
            </a:xfrm>
            <a:prstGeom prst="rect">
              <a:avLst/>
            </a:prstGeom>
            <a:effectLst>
              <a:outerShdw blurRad="50800" dist="38100" dir="2700000" algn="tl" rotWithShape="0">
                <a:prstClr val="black">
                  <a:alpha val="40000"/>
                </a:prstClr>
              </a:outerShdw>
            </a:effectLst>
          </p:spPr>
        </p:pic>
        <p:pic>
          <p:nvPicPr>
            <p:cNvPr id="43" name="Graphic 42" descr="Hersenen met effen opvulling">
              <a:extLst>
                <a:ext uri="{FF2B5EF4-FFF2-40B4-BE49-F238E27FC236}">
                  <a16:creationId xmlns:a16="http://schemas.microsoft.com/office/drawing/2014/main" id="{D80B62EE-EB5A-169A-6E7C-0D8BF3A59C5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011117" y="371006"/>
              <a:ext cx="914400" cy="914400"/>
            </a:xfrm>
            <a:prstGeom prst="rect">
              <a:avLst/>
            </a:prstGeom>
            <a:effectLst>
              <a:outerShdw blurRad="50800" dist="38100" dir="2700000" algn="tl" rotWithShape="0">
                <a:prstClr val="black">
                  <a:alpha val="40000"/>
                </a:prstClr>
              </a:outerShdw>
            </a:effectLst>
          </p:spPr>
        </p:pic>
      </p:grpSp>
      <p:pic>
        <p:nvPicPr>
          <p:cNvPr id="4" name="Picture 3">
            <a:extLst>
              <a:ext uri="{FF2B5EF4-FFF2-40B4-BE49-F238E27FC236}">
                <a16:creationId xmlns:a16="http://schemas.microsoft.com/office/drawing/2014/main" id="{88BF0FD0-D444-16A2-219A-EEB91EC7BEED}"/>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4809857" y="1717994"/>
            <a:ext cx="2572281" cy="1716194"/>
          </a:xfrm>
          <a:prstGeom prst="rect">
            <a:avLst/>
          </a:prstGeom>
        </p:spPr>
      </p:pic>
    </p:spTree>
    <p:extLst>
      <p:ext uri="{BB962C8B-B14F-4D97-AF65-F5344CB8AC3E}">
        <p14:creationId xmlns:p14="http://schemas.microsoft.com/office/powerpoint/2010/main" val="23242981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2000" fill="hold"/>
                                        <p:tgtEl>
                                          <p:spTgt spid="50"/>
                                        </p:tgtEl>
                                        <p:attrNameLst>
                                          <p:attrName>ppt_x</p:attrName>
                                        </p:attrNameLst>
                                      </p:cBhvr>
                                      <p:tavLst>
                                        <p:tav tm="0">
                                          <p:val>
                                            <p:strVal val="#ppt_x"/>
                                          </p:val>
                                        </p:tav>
                                        <p:tav tm="100000">
                                          <p:val>
                                            <p:strVal val="#ppt_x"/>
                                          </p:val>
                                        </p:tav>
                                      </p:tavLst>
                                    </p:anim>
                                    <p:anim calcmode="lin" valueType="num">
                                      <p:cBhvr additive="base">
                                        <p:cTn id="8" dur="2000" fill="hold"/>
                                        <p:tgtEl>
                                          <p:spTgt spid="5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 presetClass="entr" presetSubtype="8" decel="100000" fill="hold" grpId="0" nodeType="after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1000" fill="hold"/>
                                        <p:tgtEl>
                                          <p:spTgt spid="30"/>
                                        </p:tgtEl>
                                        <p:attrNameLst>
                                          <p:attrName>ppt_x</p:attrName>
                                        </p:attrNameLst>
                                      </p:cBhvr>
                                      <p:tavLst>
                                        <p:tav tm="0">
                                          <p:val>
                                            <p:strVal val="0-#ppt_w/2"/>
                                          </p:val>
                                        </p:tav>
                                        <p:tav tm="100000">
                                          <p:val>
                                            <p:strVal val="#ppt_x"/>
                                          </p:val>
                                        </p:tav>
                                      </p:tavLst>
                                    </p:anim>
                                    <p:anim calcmode="lin" valueType="num">
                                      <p:cBhvr additive="base">
                                        <p:cTn id="13" dur="1000" fill="hold"/>
                                        <p:tgtEl>
                                          <p:spTgt spid="30"/>
                                        </p:tgtEl>
                                        <p:attrNameLst>
                                          <p:attrName>ppt_y</p:attrName>
                                        </p:attrNameLst>
                                      </p:cBhvr>
                                      <p:tavLst>
                                        <p:tav tm="0">
                                          <p:val>
                                            <p:strVal val="#ppt_y"/>
                                          </p:val>
                                        </p:tav>
                                        <p:tav tm="100000">
                                          <p:val>
                                            <p:strVal val="#ppt_y"/>
                                          </p:val>
                                        </p:tav>
                                      </p:tavLst>
                                    </p:anim>
                                  </p:childTnLst>
                                </p:cTn>
                              </p:par>
                              <p:par>
                                <p:cTn id="14" presetID="2" presetClass="entr" presetSubtype="8" decel="100000" fill="hold" grpId="0" nodeType="withEffect">
                                  <p:stCondLst>
                                    <p:cond delay="50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1000" fill="hold"/>
                                        <p:tgtEl>
                                          <p:spTgt spid="32"/>
                                        </p:tgtEl>
                                        <p:attrNameLst>
                                          <p:attrName>ppt_x</p:attrName>
                                        </p:attrNameLst>
                                      </p:cBhvr>
                                      <p:tavLst>
                                        <p:tav tm="0">
                                          <p:val>
                                            <p:strVal val="0-#ppt_w/2"/>
                                          </p:val>
                                        </p:tav>
                                        <p:tav tm="100000">
                                          <p:val>
                                            <p:strVal val="#ppt_x"/>
                                          </p:val>
                                        </p:tav>
                                      </p:tavLst>
                                    </p:anim>
                                    <p:anim calcmode="lin" valueType="num">
                                      <p:cBhvr additive="base">
                                        <p:cTn id="17" dur="1000" fill="hold"/>
                                        <p:tgtEl>
                                          <p:spTgt spid="32"/>
                                        </p:tgtEl>
                                        <p:attrNameLst>
                                          <p:attrName>ppt_y</p:attrName>
                                        </p:attrNameLst>
                                      </p:cBhvr>
                                      <p:tavLst>
                                        <p:tav tm="0">
                                          <p:val>
                                            <p:strVal val="#ppt_y"/>
                                          </p:val>
                                        </p:tav>
                                        <p:tav tm="100000">
                                          <p:val>
                                            <p:strVal val="#ppt_y"/>
                                          </p:val>
                                        </p:tav>
                                      </p:tavLst>
                                    </p:anim>
                                  </p:childTnLst>
                                </p:cTn>
                              </p:par>
                              <p:par>
                                <p:cTn id="18" presetID="2" presetClass="entr" presetSubtype="8" decel="100000" fill="hold" grpId="0" nodeType="withEffect">
                                  <p:stCondLst>
                                    <p:cond delay="1000"/>
                                  </p:stCondLst>
                                  <p:childTnLst>
                                    <p:set>
                                      <p:cBhvr>
                                        <p:cTn id="19" dur="1" fill="hold">
                                          <p:stCondLst>
                                            <p:cond delay="0"/>
                                          </p:stCondLst>
                                        </p:cTn>
                                        <p:tgtEl>
                                          <p:spTgt spid="31"/>
                                        </p:tgtEl>
                                        <p:attrNameLst>
                                          <p:attrName>style.visibility</p:attrName>
                                        </p:attrNameLst>
                                      </p:cBhvr>
                                      <p:to>
                                        <p:strVal val="visible"/>
                                      </p:to>
                                    </p:set>
                                    <p:anim calcmode="lin" valueType="num">
                                      <p:cBhvr additive="base">
                                        <p:cTn id="20" dur="1000" fill="hold"/>
                                        <p:tgtEl>
                                          <p:spTgt spid="31"/>
                                        </p:tgtEl>
                                        <p:attrNameLst>
                                          <p:attrName>ppt_x</p:attrName>
                                        </p:attrNameLst>
                                      </p:cBhvr>
                                      <p:tavLst>
                                        <p:tav tm="0">
                                          <p:val>
                                            <p:strVal val="0-#ppt_w/2"/>
                                          </p:val>
                                        </p:tav>
                                        <p:tav tm="100000">
                                          <p:val>
                                            <p:strVal val="#ppt_x"/>
                                          </p:val>
                                        </p:tav>
                                      </p:tavLst>
                                    </p:anim>
                                    <p:anim calcmode="lin" valueType="num">
                                      <p:cBhvr additive="base">
                                        <p:cTn id="21" dur="1000" fill="hold"/>
                                        <p:tgtEl>
                                          <p:spTgt spid="31"/>
                                        </p:tgtEl>
                                        <p:attrNameLst>
                                          <p:attrName>ppt_y</p:attrName>
                                        </p:attrNameLst>
                                      </p:cBhvr>
                                      <p:tavLst>
                                        <p:tav tm="0">
                                          <p:val>
                                            <p:strVal val="#ppt_y"/>
                                          </p:val>
                                        </p:tav>
                                        <p:tav tm="100000">
                                          <p:val>
                                            <p:strVal val="#ppt_y"/>
                                          </p:val>
                                        </p:tav>
                                      </p:tavLst>
                                    </p:anim>
                                  </p:childTnLst>
                                </p:cTn>
                              </p:par>
                              <p:par>
                                <p:cTn id="22" presetID="2" presetClass="entr" presetSubtype="8" decel="10000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1000" fill="hold"/>
                                        <p:tgtEl>
                                          <p:spTgt spid="33"/>
                                        </p:tgtEl>
                                        <p:attrNameLst>
                                          <p:attrName>ppt_x</p:attrName>
                                        </p:attrNameLst>
                                      </p:cBhvr>
                                      <p:tavLst>
                                        <p:tav tm="0">
                                          <p:val>
                                            <p:strVal val="0-#ppt_w/2"/>
                                          </p:val>
                                        </p:tav>
                                        <p:tav tm="100000">
                                          <p:val>
                                            <p:strVal val="#ppt_x"/>
                                          </p:val>
                                        </p:tav>
                                      </p:tavLst>
                                    </p:anim>
                                    <p:anim calcmode="lin" valueType="num">
                                      <p:cBhvr additive="base">
                                        <p:cTn id="25" dur="1000" fill="hold"/>
                                        <p:tgtEl>
                                          <p:spTgt spid="33"/>
                                        </p:tgtEl>
                                        <p:attrNameLst>
                                          <p:attrName>ppt_y</p:attrName>
                                        </p:attrNameLst>
                                      </p:cBhvr>
                                      <p:tavLst>
                                        <p:tav tm="0">
                                          <p:val>
                                            <p:strVal val="#ppt_y"/>
                                          </p:val>
                                        </p:tav>
                                        <p:tav tm="100000">
                                          <p:val>
                                            <p:strVal val="#ppt_y"/>
                                          </p:val>
                                        </p:tav>
                                      </p:tavLst>
                                    </p:anim>
                                  </p:childTnLst>
                                </p:cTn>
                              </p:par>
                              <p:par>
                                <p:cTn id="26" presetID="2" presetClass="entr" presetSubtype="2" decel="100000" fill="hold" nodeType="withEffect">
                                  <p:stCondLst>
                                    <p:cond delay="150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1000" fill="hold"/>
                                        <p:tgtEl>
                                          <p:spTgt spid="4"/>
                                        </p:tgtEl>
                                        <p:attrNameLst>
                                          <p:attrName>ppt_x</p:attrName>
                                        </p:attrNameLst>
                                      </p:cBhvr>
                                      <p:tavLst>
                                        <p:tav tm="0">
                                          <p:val>
                                            <p:strVal val="1+#ppt_w/2"/>
                                          </p:val>
                                        </p:tav>
                                        <p:tav tm="100000">
                                          <p:val>
                                            <p:strVal val="#ppt_x"/>
                                          </p:val>
                                        </p:tav>
                                      </p:tavLst>
                                    </p:anim>
                                    <p:anim calcmode="lin" valueType="num">
                                      <p:cBhvr additive="base">
                                        <p:cTn id="29" dur="1000" fill="hold"/>
                                        <p:tgtEl>
                                          <p:spTgt spid="4"/>
                                        </p:tgtEl>
                                        <p:attrNameLst>
                                          <p:attrName>ppt_y</p:attrName>
                                        </p:attrNameLst>
                                      </p:cBhvr>
                                      <p:tavLst>
                                        <p:tav tm="0">
                                          <p:val>
                                            <p:strVal val="#ppt_y"/>
                                          </p:val>
                                        </p:tav>
                                        <p:tav tm="100000">
                                          <p:val>
                                            <p:strVal val="#ppt_y"/>
                                          </p:val>
                                        </p:tav>
                                      </p:tavLst>
                                    </p:anim>
                                  </p:childTnLst>
                                </p:cTn>
                              </p:par>
                            </p:childTnLst>
                          </p:cTn>
                        </p:par>
                        <p:par>
                          <p:cTn id="30" fill="hold">
                            <p:stCondLst>
                              <p:cond delay="4500"/>
                            </p:stCondLst>
                            <p:childTnLst>
                              <p:par>
                                <p:cTn id="31" presetID="10" presetClass="entr" presetSubtype="0" fill="hold" grpId="0" nodeType="afterEffect">
                                  <p:stCondLst>
                                    <p:cond delay="300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500"/>
                                        <p:tgtEl>
                                          <p:spTgt spid="52"/>
                                        </p:tgtEl>
                                      </p:cBhvr>
                                    </p:animEffect>
                                  </p:childTnLst>
                                </p:cTn>
                              </p:par>
                              <p:par>
                                <p:cTn id="34" presetID="26" presetClass="emph" presetSubtype="0" repeatCount="indefinite" fill="hold" grpId="1" nodeType="withEffect">
                                  <p:stCondLst>
                                    <p:cond delay="0"/>
                                  </p:stCondLst>
                                  <p:childTnLst>
                                    <p:animEffect transition="out" filter="fade">
                                      <p:cBhvr>
                                        <p:cTn id="35" dur="1500" tmFilter="0, 0; .2, .5; .8, .5; 1, 0"/>
                                        <p:tgtEl>
                                          <p:spTgt spid="52"/>
                                        </p:tgtEl>
                                      </p:cBhvr>
                                    </p:animEffect>
                                    <p:animScale>
                                      <p:cBhvr>
                                        <p:cTn id="36" dur="750" autoRev="1" fill="hold"/>
                                        <p:tgtEl>
                                          <p:spTgt spid="52"/>
                                        </p:tgtEl>
                                      </p:cBhvr>
                                      <p:by x="105000" y="105000"/>
                                    </p:animScale>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2" nodeType="clickEffect">
                                  <p:stCondLst>
                                    <p:cond delay="0"/>
                                  </p:stCondLst>
                                  <p:childTnLst>
                                    <p:animEffect transition="out" filter="fade">
                                      <p:cBhvr>
                                        <p:cTn id="40" dur="500"/>
                                        <p:tgtEl>
                                          <p:spTgt spid="52"/>
                                        </p:tgtEl>
                                      </p:cBhvr>
                                    </p:animEffect>
                                    <p:set>
                                      <p:cBhvr>
                                        <p:cTn id="41" dur="1" fill="hold">
                                          <p:stCondLst>
                                            <p:cond delay="499"/>
                                          </p:stCondLst>
                                        </p:cTn>
                                        <p:tgtEl>
                                          <p:spTgt spid="52"/>
                                        </p:tgtEl>
                                        <p:attrNameLst>
                                          <p:attrName>style.visibility</p:attrName>
                                        </p:attrNameLst>
                                      </p:cBhvr>
                                      <p:to>
                                        <p:strVal val="hidden"/>
                                      </p:to>
                                    </p:set>
                                  </p:childTnLst>
                                </p:cTn>
                              </p:par>
                            </p:childTnLst>
                          </p:cTn>
                        </p:par>
                        <p:par>
                          <p:cTn id="42" fill="hold">
                            <p:stCondLst>
                              <p:cond delay="500"/>
                            </p:stCondLst>
                            <p:childTnLst>
                              <p:par>
                                <p:cTn id="43" presetID="1" presetClass="emph" presetSubtype="2" fill="hold" nodeType="afterEffect">
                                  <p:stCondLst>
                                    <p:cond delay="0"/>
                                  </p:stCondLst>
                                  <p:childTnLst>
                                    <p:animClr clrSpc="rgb" dir="cw">
                                      <p:cBhvr>
                                        <p:cTn id="44" dur="1000" fill="hold"/>
                                        <p:tgtEl>
                                          <p:spTgt spid="30"/>
                                        </p:tgtEl>
                                        <p:attrNameLst>
                                          <p:attrName>fillcolor</p:attrName>
                                        </p:attrNameLst>
                                      </p:cBhvr>
                                      <p:to>
                                        <a:srgbClr val="33CC33"/>
                                      </p:to>
                                    </p:animClr>
                                    <p:set>
                                      <p:cBhvr>
                                        <p:cTn id="45" dur="1000" fill="hold"/>
                                        <p:tgtEl>
                                          <p:spTgt spid="30"/>
                                        </p:tgtEl>
                                        <p:attrNameLst>
                                          <p:attrName>fill.type</p:attrName>
                                        </p:attrNameLst>
                                      </p:cBhvr>
                                      <p:to>
                                        <p:strVal val="solid"/>
                                      </p:to>
                                    </p:set>
                                    <p:set>
                                      <p:cBhvr>
                                        <p:cTn id="46" dur="1000" fill="hold"/>
                                        <p:tgtEl>
                                          <p:spTgt spid="30"/>
                                        </p:tgtEl>
                                        <p:attrNameLst>
                                          <p:attrName>fill.on</p:attrName>
                                        </p:attrNameLst>
                                      </p:cBhvr>
                                      <p:to>
                                        <p:strVal val="true"/>
                                      </p:to>
                                    </p:set>
                                  </p:childTnLst>
                                </p:cTn>
                              </p:par>
                              <p:par>
                                <p:cTn id="47" presetID="1" presetClass="emph" presetSubtype="2" fill="hold" nodeType="withEffect">
                                  <p:stCondLst>
                                    <p:cond delay="0"/>
                                  </p:stCondLst>
                                  <p:childTnLst>
                                    <p:animClr clrSpc="rgb" dir="cw">
                                      <p:cBhvr>
                                        <p:cTn id="48" dur="1000" fill="hold"/>
                                        <p:tgtEl>
                                          <p:spTgt spid="32"/>
                                        </p:tgtEl>
                                        <p:attrNameLst>
                                          <p:attrName>fillcolor</p:attrName>
                                        </p:attrNameLst>
                                      </p:cBhvr>
                                      <p:to>
                                        <a:srgbClr val="FF0000"/>
                                      </p:to>
                                    </p:animClr>
                                    <p:set>
                                      <p:cBhvr>
                                        <p:cTn id="49" dur="1000" fill="hold"/>
                                        <p:tgtEl>
                                          <p:spTgt spid="32"/>
                                        </p:tgtEl>
                                        <p:attrNameLst>
                                          <p:attrName>fill.type</p:attrName>
                                        </p:attrNameLst>
                                      </p:cBhvr>
                                      <p:to>
                                        <p:strVal val="solid"/>
                                      </p:to>
                                    </p:set>
                                    <p:set>
                                      <p:cBhvr>
                                        <p:cTn id="50" dur="1000" fill="hold"/>
                                        <p:tgtEl>
                                          <p:spTgt spid="32"/>
                                        </p:tgtEl>
                                        <p:attrNameLst>
                                          <p:attrName>fill.on</p:attrName>
                                        </p:attrNameLst>
                                      </p:cBhvr>
                                      <p:to>
                                        <p:strVal val="true"/>
                                      </p:to>
                                    </p:set>
                                  </p:childTnLst>
                                </p:cTn>
                              </p:par>
                              <p:par>
                                <p:cTn id="51" presetID="1" presetClass="emph" presetSubtype="2" fill="hold" nodeType="withEffect">
                                  <p:stCondLst>
                                    <p:cond delay="0"/>
                                  </p:stCondLst>
                                  <p:childTnLst>
                                    <p:animClr clrSpc="rgb" dir="cw">
                                      <p:cBhvr>
                                        <p:cTn id="52" dur="1000" fill="hold"/>
                                        <p:tgtEl>
                                          <p:spTgt spid="31"/>
                                        </p:tgtEl>
                                        <p:attrNameLst>
                                          <p:attrName>fillcolor</p:attrName>
                                        </p:attrNameLst>
                                      </p:cBhvr>
                                      <p:to>
                                        <a:srgbClr val="FF0000"/>
                                      </p:to>
                                    </p:animClr>
                                    <p:set>
                                      <p:cBhvr>
                                        <p:cTn id="53" dur="1000" fill="hold"/>
                                        <p:tgtEl>
                                          <p:spTgt spid="31"/>
                                        </p:tgtEl>
                                        <p:attrNameLst>
                                          <p:attrName>fill.type</p:attrName>
                                        </p:attrNameLst>
                                      </p:cBhvr>
                                      <p:to>
                                        <p:strVal val="solid"/>
                                      </p:to>
                                    </p:set>
                                    <p:set>
                                      <p:cBhvr>
                                        <p:cTn id="54" dur="1000" fill="hold"/>
                                        <p:tgtEl>
                                          <p:spTgt spid="31"/>
                                        </p:tgtEl>
                                        <p:attrNameLst>
                                          <p:attrName>fill.on</p:attrName>
                                        </p:attrNameLst>
                                      </p:cBhvr>
                                      <p:to>
                                        <p:strVal val="true"/>
                                      </p:to>
                                    </p:set>
                                  </p:childTnLst>
                                </p:cTn>
                              </p:par>
                              <p:par>
                                <p:cTn id="55" presetID="1" presetClass="emph" presetSubtype="2" fill="hold" nodeType="withEffect">
                                  <p:stCondLst>
                                    <p:cond delay="0"/>
                                  </p:stCondLst>
                                  <p:childTnLst>
                                    <p:animClr clrSpc="rgb" dir="cw">
                                      <p:cBhvr>
                                        <p:cTn id="56" dur="1000" fill="hold"/>
                                        <p:tgtEl>
                                          <p:spTgt spid="33"/>
                                        </p:tgtEl>
                                        <p:attrNameLst>
                                          <p:attrName>fillcolor</p:attrName>
                                        </p:attrNameLst>
                                      </p:cBhvr>
                                      <p:to>
                                        <a:srgbClr val="FF0000"/>
                                      </p:to>
                                    </p:animClr>
                                    <p:set>
                                      <p:cBhvr>
                                        <p:cTn id="57" dur="1000" fill="hold"/>
                                        <p:tgtEl>
                                          <p:spTgt spid="33"/>
                                        </p:tgtEl>
                                        <p:attrNameLst>
                                          <p:attrName>fill.type</p:attrName>
                                        </p:attrNameLst>
                                      </p:cBhvr>
                                      <p:to>
                                        <p:strVal val="solid"/>
                                      </p:to>
                                    </p:set>
                                    <p:set>
                                      <p:cBhvr>
                                        <p:cTn id="58" dur="1000" fill="hold"/>
                                        <p:tgtEl>
                                          <p:spTgt spid="33"/>
                                        </p:tgtEl>
                                        <p:attrNameLst>
                                          <p:attrName>fill.on</p:attrName>
                                        </p:attrNameLst>
                                      </p:cBhvr>
                                      <p:to>
                                        <p:strVal val="true"/>
                                      </p:to>
                                    </p:set>
                                  </p:childTnLst>
                                </p:cTn>
                              </p:par>
                              <p:par>
                                <p:cTn id="59" presetID="10" presetClass="entr" presetSubtype="0" fill="hold" grpId="0" nodeType="withEffect">
                                  <p:stCondLst>
                                    <p:cond delay="0"/>
                                  </p:stCondLst>
                                  <p:childTnLst>
                                    <p:set>
                                      <p:cBhvr>
                                        <p:cTn id="60" dur="1" fill="hold">
                                          <p:stCondLst>
                                            <p:cond delay="0"/>
                                          </p:stCondLst>
                                        </p:cTn>
                                        <p:tgtEl>
                                          <p:spTgt spid="49"/>
                                        </p:tgtEl>
                                        <p:attrNameLst>
                                          <p:attrName>style.visibility</p:attrName>
                                        </p:attrNameLst>
                                      </p:cBhvr>
                                      <p:to>
                                        <p:strVal val="visible"/>
                                      </p:to>
                                    </p:set>
                                    <p:animEffect transition="in" filter="fade">
                                      <p:cBhvr>
                                        <p:cTn id="61" dur="500"/>
                                        <p:tgtEl>
                                          <p:spTgt spid="49"/>
                                        </p:tgtEl>
                                      </p:cBhvr>
                                    </p:animEffect>
                                  </p:childTnLst>
                                </p:cTn>
                              </p:par>
                            </p:childTnLst>
                          </p:cTn>
                        </p:par>
                        <p:par>
                          <p:cTn id="62" fill="hold">
                            <p:stCondLst>
                              <p:cond delay="1500"/>
                            </p:stCondLst>
                            <p:childTnLst>
                              <p:par>
                                <p:cTn id="63" presetID="10" presetClass="entr" presetSubtype="0" fill="hold" grpId="0" nodeType="afterEffect">
                                  <p:stCondLst>
                                    <p:cond delay="0"/>
                                  </p:stCondLst>
                                  <p:childTnLst>
                                    <p:set>
                                      <p:cBhvr>
                                        <p:cTn id="64" dur="1" fill="hold">
                                          <p:stCondLst>
                                            <p:cond delay="0"/>
                                          </p:stCondLst>
                                        </p:cTn>
                                        <p:tgtEl>
                                          <p:spTgt spid="51"/>
                                        </p:tgtEl>
                                        <p:attrNameLst>
                                          <p:attrName>style.visibility</p:attrName>
                                        </p:attrNameLst>
                                      </p:cBhvr>
                                      <p:to>
                                        <p:strVal val="visible"/>
                                      </p:to>
                                    </p:set>
                                    <p:animEffect transition="in" filter="fade">
                                      <p:cBhvr>
                                        <p:cTn id="65" dur="500"/>
                                        <p:tgtEl>
                                          <p:spTgt spid="51"/>
                                        </p:tgtEl>
                                      </p:cBhvr>
                                    </p:animEffect>
                                  </p:childTnLst>
                                </p:cTn>
                              </p:par>
                              <p:par>
                                <p:cTn id="66" presetID="26" presetClass="emph" presetSubtype="0" repeatCount="indefinite" fill="hold" grpId="1" nodeType="withEffect">
                                  <p:stCondLst>
                                    <p:cond delay="0"/>
                                  </p:stCondLst>
                                  <p:childTnLst>
                                    <p:animEffect transition="out" filter="fade">
                                      <p:cBhvr>
                                        <p:cTn id="67" dur="1500" tmFilter="0, 0; .2, .5; .8, .5; 1, 0"/>
                                        <p:tgtEl>
                                          <p:spTgt spid="51"/>
                                        </p:tgtEl>
                                      </p:cBhvr>
                                    </p:animEffect>
                                    <p:animScale>
                                      <p:cBhvr>
                                        <p:cTn id="68" dur="750" autoRev="1" fill="hold"/>
                                        <p:tgtEl>
                                          <p:spTgt spid="5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0" grpId="0" animBg="1"/>
      <p:bldP spid="31" grpId="0" animBg="1"/>
      <p:bldP spid="49" grpId="0"/>
      <p:bldP spid="51" grpId="0"/>
      <p:bldP spid="51" grpId="1"/>
      <p:bldP spid="52" grpId="0"/>
      <p:bldP spid="52" grpId="1"/>
      <p:bldP spid="52"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53A3F-E2B7-C873-7A49-8FFFCE647F1E}"/>
            </a:ext>
          </a:extLst>
        </p:cNvPr>
        <p:cNvGrpSpPr/>
        <p:nvPr/>
      </p:nvGrpSpPr>
      <p:grpSpPr>
        <a:xfrm>
          <a:off x="0" y="0"/>
          <a:ext cx="0" cy="0"/>
          <a:chOff x="0" y="0"/>
          <a:chExt cx="0" cy="0"/>
        </a:xfrm>
      </p:grpSpPr>
      <p:sp>
        <p:nvSpPr>
          <p:cNvPr id="32" name="Pijl: vijfhoek 31">
            <a:extLst>
              <a:ext uri="{FF2B5EF4-FFF2-40B4-BE49-F238E27FC236}">
                <a16:creationId xmlns:a16="http://schemas.microsoft.com/office/drawing/2014/main" id="{D9DAA3CF-41B1-BCC7-72F7-F884531A3C33}"/>
              </a:ext>
            </a:extLst>
          </p:cNvPr>
          <p:cNvSpPr/>
          <p:nvPr/>
        </p:nvSpPr>
        <p:spPr>
          <a:xfrm>
            <a:off x="7404498" y="3908418"/>
            <a:ext cx="4001104" cy="708890"/>
          </a:xfrm>
          <a:prstGeom prst="homePlate">
            <a:avLst>
              <a:gd name="adj" fmla="val 36957"/>
            </a:avLst>
          </a:prstGeom>
          <a:solidFill>
            <a:schemeClr val="accent6">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err="1"/>
              <a:t>jaimie</a:t>
            </a:r>
            <a:r>
              <a:rPr lang="nl-NL" sz="2000" dirty="0"/>
              <a:t> </a:t>
            </a:r>
            <a:r>
              <a:rPr lang="nl-NL" sz="2000" dirty="0" err="1"/>
              <a:t>vaes</a:t>
            </a:r>
            <a:endParaRPr lang="nl-NL" sz="2000" dirty="0"/>
          </a:p>
        </p:txBody>
      </p:sp>
      <p:sp>
        <p:nvSpPr>
          <p:cNvPr id="33" name="Pijl: vijfhoek 32">
            <a:extLst>
              <a:ext uri="{FF2B5EF4-FFF2-40B4-BE49-F238E27FC236}">
                <a16:creationId xmlns:a16="http://schemas.microsoft.com/office/drawing/2014/main" id="{5A630366-4C33-3AFB-F3E9-EE67BC8411C4}"/>
              </a:ext>
            </a:extLst>
          </p:cNvPr>
          <p:cNvSpPr/>
          <p:nvPr/>
        </p:nvSpPr>
        <p:spPr>
          <a:xfrm>
            <a:off x="7423067" y="5334426"/>
            <a:ext cx="4001104" cy="708890"/>
          </a:xfrm>
          <a:prstGeom prst="homePlate">
            <a:avLst>
              <a:gd name="adj" fmla="val 36957"/>
            </a:avLst>
          </a:prstGeom>
          <a:solidFill>
            <a:schemeClr val="accent6">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a:t>Erika de Jong</a:t>
            </a:r>
          </a:p>
        </p:txBody>
      </p:sp>
      <p:pic>
        <p:nvPicPr>
          <p:cNvPr id="27" name="Afbeelding 26">
            <a:extLst>
              <a:ext uri="{FF2B5EF4-FFF2-40B4-BE49-F238E27FC236}">
                <a16:creationId xmlns:a16="http://schemas.microsoft.com/office/drawing/2014/main" id="{594DF612-4A72-BA9C-F22F-9FA44290CEB7}"/>
              </a:ext>
            </a:extLst>
          </p:cNvPr>
          <p:cNvPicPr>
            <a:picLocks noChangeAspect="1"/>
          </p:cNvPicPr>
          <p:nvPr/>
        </p:nvPicPr>
        <p:blipFill>
          <a:blip r:embed="rId3">
            <a:extLst>
              <a:ext uri="{28A0092B-C50C-407E-A947-70E740481C1C}">
                <a14:useLocalDpi xmlns:a14="http://schemas.microsoft.com/office/drawing/2010/main" val="0"/>
              </a:ext>
            </a:extLst>
          </a:blip>
          <a:srcRect l="219" r="219"/>
          <a:stretch/>
        </p:blipFill>
        <p:spPr>
          <a:xfrm>
            <a:off x="1" y="0"/>
            <a:ext cx="7216589" cy="6858000"/>
          </a:xfrm>
          <a:custGeom>
            <a:avLst/>
            <a:gdLst>
              <a:gd name="csX0" fmla="*/ 0 w 6097342"/>
              <a:gd name="csY0" fmla="*/ 0 h 6858000"/>
              <a:gd name="csX1" fmla="*/ 6097342 w 6097342"/>
              <a:gd name="csY1" fmla="*/ 0 h 6858000"/>
              <a:gd name="csX2" fmla="*/ 6097342 w 6097342"/>
              <a:gd name="csY2" fmla="*/ 6858000 h 6858000"/>
              <a:gd name="csX3" fmla="*/ 0 w 6097342"/>
              <a:gd name="csY3" fmla="*/ 6858000 h 6858000"/>
            </a:gdLst>
            <a:ahLst/>
            <a:cxnLst>
              <a:cxn ang="0">
                <a:pos x="csX0" y="csY0"/>
              </a:cxn>
              <a:cxn ang="0">
                <a:pos x="csX1" y="csY1"/>
              </a:cxn>
              <a:cxn ang="0">
                <a:pos x="csX2" y="csY2"/>
              </a:cxn>
              <a:cxn ang="0">
                <a:pos x="csX3" y="csY3"/>
              </a:cxn>
            </a:cxnLst>
            <a:rect l="l" t="t" r="r" b="b"/>
            <a:pathLst>
              <a:path w="6097342" h="6858000">
                <a:moveTo>
                  <a:pt x="0" y="0"/>
                </a:moveTo>
                <a:lnTo>
                  <a:pt x="6097342" y="0"/>
                </a:lnTo>
                <a:lnTo>
                  <a:pt x="6097342" y="6858000"/>
                </a:lnTo>
                <a:lnTo>
                  <a:pt x="0" y="6858000"/>
                </a:lnTo>
                <a:close/>
              </a:path>
            </a:pathLst>
          </a:custGeom>
        </p:spPr>
      </p:pic>
      <p:sp>
        <p:nvSpPr>
          <p:cNvPr id="30" name="Pijl: vijfhoek 29">
            <a:extLst>
              <a:ext uri="{FF2B5EF4-FFF2-40B4-BE49-F238E27FC236}">
                <a16:creationId xmlns:a16="http://schemas.microsoft.com/office/drawing/2014/main" id="{CAEF2A38-016B-B046-8E90-A70FFFF0211C}"/>
              </a:ext>
            </a:extLst>
          </p:cNvPr>
          <p:cNvSpPr/>
          <p:nvPr/>
        </p:nvSpPr>
        <p:spPr>
          <a:xfrm>
            <a:off x="1129570" y="3908418"/>
            <a:ext cx="4001104" cy="708890"/>
          </a:xfrm>
          <a:prstGeom prst="homePlate">
            <a:avLst>
              <a:gd name="adj" fmla="val 36957"/>
            </a:avLst>
          </a:prstGeom>
          <a:solidFill>
            <a:schemeClr val="accent6">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a:t>Britt Dekker</a:t>
            </a:r>
          </a:p>
        </p:txBody>
      </p:sp>
      <p:sp>
        <p:nvSpPr>
          <p:cNvPr id="31" name="Pijl: vijfhoek 30">
            <a:extLst>
              <a:ext uri="{FF2B5EF4-FFF2-40B4-BE49-F238E27FC236}">
                <a16:creationId xmlns:a16="http://schemas.microsoft.com/office/drawing/2014/main" id="{BC644FC0-70D7-4DA4-7DC1-9147D32E48A9}"/>
              </a:ext>
            </a:extLst>
          </p:cNvPr>
          <p:cNvSpPr/>
          <p:nvPr/>
        </p:nvSpPr>
        <p:spPr>
          <a:xfrm>
            <a:off x="1148139" y="5334426"/>
            <a:ext cx="4001104" cy="708890"/>
          </a:xfrm>
          <a:prstGeom prst="homePlate">
            <a:avLst>
              <a:gd name="adj" fmla="val 36957"/>
            </a:avLst>
          </a:prstGeom>
          <a:solidFill>
            <a:schemeClr val="accent6">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a:t>Louisa Janssen</a:t>
            </a:r>
          </a:p>
        </p:txBody>
      </p:sp>
      <p:pic>
        <p:nvPicPr>
          <p:cNvPr id="21" name="Afbeelding 20">
            <a:extLst>
              <a:ext uri="{FF2B5EF4-FFF2-40B4-BE49-F238E27FC236}">
                <a16:creationId xmlns:a16="http://schemas.microsoft.com/office/drawing/2014/main" id="{EACE7585-B4BF-9B45-0FFB-B415090B25B5}"/>
              </a:ext>
            </a:extLst>
          </p:cNvPr>
          <p:cNvPicPr>
            <a:picLocks noChangeAspect="1"/>
          </p:cNvPicPr>
          <p:nvPr/>
        </p:nvPicPr>
        <p:blipFill>
          <a:blip r:embed="rId4">
            <a:extLst>
              <a:ext uri="{28A0092B-C50C-407E-A947-70E740481C1C}">
                <a14:useLocalDpi xmlns:a14="http://schemas.microsoft.com/office/drawing/2010/main" val="0"/>
              </a:ext>
            </a:extLst>
          </a:blip>
          <a:srcRect r="92276"/>
          <a:stretch>
            <a:fillRect/>
          </a:stretch>
        </p:blipFill>
        <p:spPr>
          <a:xfrm>
            <a:off x="-1" y="25121"/>
            <a:ext cx="941662" cy="6832879"/>
          </a:xfrm>
          <a:prstGeom prst="rect">
            <a:avLst/>
          </a:prstGeom>
        </p:spPr>
      </p:pic>
      <p:grpSp>
        <p:nvGrpSpPr>
          <p:cNvPr id="50" name="Groep 49">
            <a:extLst>
              <a:ext uri="{FF2B5EF4-FFF2-40B4-BE49-F238E27FC236}">
                <a16:creationId xmlns:a16="http://schemas.microsoft.com/office/drawing/2014/main" id="{00419FCC-1781-1191-9123-162A0EBD553B}"/>
              </a:ext>
            </a:extLst>
          </p:cNvPr>
          <p:cNvGrpSpPr/>
          <p:nvPr/>
        </p:nvGrpSpPr>
        <p:grpSpPr>
          <a:xfrm>
            <a:off x="-1" y="-672647"/>
            <a:ext cx="12192000" cy="4192855"/>
            <a:chOff x="-1" y="-672647"/>
            <a:chExt cx="12192000" cy="4192855"/>
          </a:xfrm>
        </p:grpSpPr>
        <p:sp>
          <p:nvSpPr>
            <p:cNvPr id="46" name="Rechthoek 45">
              <a:extLst>
                <a:ext uri="{FF2B5EF4-FFF2-40B4-BE49-F238E27FC236}">
                  <a16:creationId xmlns:a16="http://schemas.microsoft.com/office/drawing/2014/main" id="{F17E1E53-9C49-E3DF-4563-F586BB376C23}"/>
                </a:ext>
              </a:extLst>
            </p:cNvPr>
            <p:cNvSpPr/>
            <p:nvPr/>
          </p:nvSpPr>
          <p:spPr>
            <a:xfrm>
              <a:off x="-1" y="-672647"/>
              <a:ext cx="12192000" cy="4192855"/>
            </a:xfrm>
            <a:prstGeom prst="rect">
              <a:avLst/>
            </a:prstGeom>
            <a:solidFill>
              <a:schemeClr val="accent6">
                <a:lumMod val="20000"/>
                <a:lumOff val="8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7" name="Tekstvak 46">
              <a:extLst>
                <a:ext uri="{FF2B5EF4-FFF2-40B4-BE49-F238E27FC236}">
                  <a16:creationId xmlns:a16="http://schemas.microsoft.com/office/drawing/2014/main" id="{0DC858F6-1952-1D16-A4BF-693DF0369BC9}"/>
                </a:ext>
              </a:extLst>
            </p:cNvPr>
            <p:cNvSpPr txBox="1"/>
            <p:nvPr/>
          </p:nvSpPr>
          <p:spPr>
            <a:xfrm>
              <a:off x="355475" y="1864446"/>
              <a:ext cx="2420856" cy="646331"/>
            </a:xfrm>
            <a:prstGeom prst="rect">
              <a:avLst/>
            </a:prstGeom>
            <a:noFill/>
          </p:spPr>
          <p:txBody>
            <a:bodyPr wrap="none" rtlCol="0">
              <a:spAutoFit/>
            </a:bodyPr>
            <a:lstStyle/>
            <a:p>
              <a:r>
                <a:rPr lang="nl-NL" sz="3600" dirty="0">
                  <a:ln>
                    <a:solidFill>
                      <a:schemeClr val="bg1"/>
                    </a:solidFill>
                  </a:ln>
                  <a:solidFill>
                    <a:schemeClr val="bg1"/>
                  </a:solidFill>
                  <a:effectLst>
                    <a:outerShdw blurRad="50800" dist="38100" dir="2700000" algn="tl" rotWithShape="0">
                      <a:prstClr val="black">
                        <a:alpha val="40000"/>
                      </a:prstClr>
                    </a:outerShdw>
                  </a:effectLst>
                </a:rPr>
                <a:t>Wie is het?</a:t>
              </a:r>
              <a:endParaRPr lang="nl-NL" sz="2400" dirty="0">
                <a:ln>
                  <a:solidFill>
                    <a:schemeClr val="bg1"/>
                  </a:solidFill>
                </a:ln>
                <a:solidFill>
                  <a:schemeClr val="bg1"/>
                </a:solidFill>
                <a:effectLst>
                  <a:outerShdw blurRad="50800" dist="38100" dir="2700000" algn="tl" rotWithShape="0">
                    <a:prstClr val="black">
                      <a:alpha val="40000"/>
                    </a:prstClr>
                  </a:outerShdw>
                </a:effectLst>
              </a:endParaRPr>
            </a:p>
          </p:txBody>
        </p:sp>
        <p:sp>
          <p:nvSpPr>
            <p:cNvPr id="48" name="Tekstvak 47">
              <a:extLst>
                <a:ext uri="{FF2B5EF4-FFF2-40B4-BE49-F238E27FC236}">
                  <a16:creationId xmlns:a16="http://schemas.microsoft.com/office/drawing/2014/main" id="{FF704E04-8217-1E08-CA13-A99758F7E5DE}"/>
                </a:ext>
              </a:extLst>
            </p:cNvPr>
            <p:cNvSpPr txBox="1"/>
            <p:nvPr/>
          </p:nvSpPr>
          <p:spPr>
            <a:xfrm>
              <a:off x="355475" y="2516601"/>
              <a:ext cx="3482043" cy="830997"/>
            </a:xfrm>
            <a:prstGeom prst="rect">
              <a:avLst/>
            </a:prstGeom>
            <a:noFill/>
            <a:ln>
              <a:noFill/>
            </a:ln>
            <a:effectLst/>
          </p:spPr>
          <p:txBody>
            <a:bodyPr wrap="none" rtlCol="0">
              <a:spAutoFit/>
            </a:bodyPr>
            <a:lstStyle/>
            <a:p>
              <a:r>
                <a:rPr lang="nl-NL" sz="2400" dirty="0">
                  <a:ln>
                    <a:solidFill>
                      <a:schemeClr val="bg1"/>
                    </a:solidFill>
                  </a:ln>
                  <a:solidFill>
                    <a:schemeClr val="bg1"/>
                  </a:solidFill>
                  <a:effectLst>
                    <a:outerShdw blurRad="50800" dist="38100" dir="2700000" algn="tl" rotWithShape="0">
                      <a:prstClr val="black">
                        <a:alpha val="40000"/>
                      </a:prstClr>
                    </a:outerShdw>
                  </a:effectLst>
                </a:rPr>
                <a:t>Wie is de persoon in de </a:t>
              </a:r>
            </a:p>
            <a:p>
              <a:r>
                <a:rPr lang="nl-NL" sz="2400" dirty="0">
                  <a:ln>
                    <a:solidFill>
                      <a:schemeClr val="bg1"/>
                    </a:solidFill>
                  </a:ln>
                  <a:solidFill>
                    <a:schemeClr val="bg1"/>
                  </a:solidFill>
                  <a:effectLst>
                    <a:outerShdw blurRad="50800" dist="38100" dir="2700000" algn="tl" rotWithShape="0">
                      <a:prstClr val="black">
                        <a:alpha val="40000"/>
                      </a:prstClr>
                    </a:outerShdw>
                  </a:effectLst>
                </a:rPr>
                <a:t>afbeelding hiernaast?</a:t>
              </a:r>
            </a:p>
          </p:txBody>
        </p:sp>
      </p:grpSp>
      <p:grpSp>
        <p:nvGrpSpPr>
          <p:cNvPr id="11" name="Groep 10">
            <a:extLst>
              <a:ext uri="{FF2B5EF4-FFF2-40B4-BE49-F238E27FC236}">
                <a16:creationId xmlns:a16="http://schemas.microsoft.com/office/drawing/2014/main" id="{36F35938-E8CB-6247-1447-45B39DF4159E}"/>
              </a:ext>
            </a:extLst>
          </p:cNvPr>
          <p:cNvGrpSpPr/>
          <p:nvPr/>
        </p:nvGrpSpPr>
        <p:grpSpPr>
          <a:xfrm>
            <a:off x="577424" y="3677076"/>
            <a:ext cx="894008" cy="1173162"/>
            <a:chOff x="4038600" y="2973457"/>
            <a:chExt cx="774700" cy="1041400"/>
          </a:xfrm>
        </p:grpSpPr>
        <p:sp>
          <p:nvSpPr>
            <p:cNvPr id="10" name="Rechthoek: afgeronde hoeken 9">
              <a:extLst>
                <a:ext uri="{FF2B5EF4-FFF2-40B4-BE49-F238E27FC236}">
                  <a16:creationId xmlns:a16="http://schemas.microsoft.com/office/drawing/2014/main" id="{8322C6C6-6425-E75E-EB45-FC9DB6295E04}"/>
                </a:ext>
              </a:extLst>
            </p:cNvPr>
            <p:cNvSpPr/>
            <p:nvPr/>
          </p:nvSpPr>
          <p:spPr>
            <a:xfrm>
              <a:off x="4038600" y="2973457"/>
              <a:ext cx="774700" cy="1041400"/>
            </a:xfrm>
            <a:prstGeom prst="roundRect">
              <a:avLst>
                <a:gd name="adj" fmla="val 50000"/>
              </a:avLst>
            </a:prstGeom>
            <a:solidFill>
              <a:schemeClr val="accent6"/>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3" name="Tekstvak 2">
              <a:extLst>
                <a:ext uri="{FF2B5EF4-FFF2-40B4-BE49-F238E27FC236}">
                  <a16:creationId xmlns:a16="http://schemas.microsoft.com/office/drawing/2014/main" id="{AF67F6D6-310B-022B-E430-47F468F9CFA6}"/>
                </a:ext>
              </a:extLst>
            </p:cNvPr>
            <p:cNvSpPr txBox="1"/>
            <p:nvPr/>
          </p:nvSpPr>
          <p:spPr>
            <a:xfrm>
              <a:off x="4163698" y="2973457"/>
              <a:ext cx="524503" cy="1041400"/>
            </a:xfrm>
            <a:prstGeom prst="rect">
              <a:avLst/>
            </a:prstGeom>
            <a:noFill/>
          </p:spPr>
          <p:txBody>
            <a:bodyPr wrap="square" rtlCol="0" anchor="ctr" anchorCtr="1">
              <a:noAutofit/>
            </a:bodyPr>
            <a:lstStyle/>
            <a:p>
              <a:pPr algn="ctr"/>
              <a:r>
                <a:rPr lang="nl-NL" sz="6000" dirty="0">
                  <a:solidFill>
                    <a:schemeClr val="bg1"/>
                  </a:solidFill>
                </a:rPr>
                <a:t>A</a:t>
              </a:r>
            </a:p>
          </p:txBody>
        </p:sp>
      </p:grpSp>
      <p:grpSp>
        <p:nvGrpSpPr>
          <p:cNvPr id="12" name="Groep 11">
            <a:extLst>
              <a:ext uri="{FF2B5EF4-FFF2-40B4-BE49-F238E27FC236}">
                <a16:creationId xmlns:a16="http://schemas.microsoft.com/office/drawing/2014/main" id="{50CEC772-CF15-F865-C9EB-A4E0DE6CC05C}"/>
              </a:ext>
            </a:extLst>
          </p:cNvPr>
          <p:cNvGrpSpPr/>
          <p:nvPr/>
        </p:nvGrpSpPr>
        <p:grpSpPr>
          <a:xfrm>
            <a:off x="6673424" y="3677076"/>
            <a:ext cx="894008" cy="1173162"/>
            <a:chOff x="4038600" y="2973457"/>
            <a:chExt cx="774700" cy="1041400"/>
          </a:xfrm>
        </p:grpSpPr>
        <p:sp>
          <p:nvSpPr>
            <p:cNvPr id="13" name="Rechthoek: afgeronde hoeken 12">
              <a:extLst>
                <a:ext uri="{FF2B5EF4-FFF2-40B4-BE49-F238E27FC236}">
                  <a16:creationId xmlns:a16="http://schemas.microsoft.com/office/drawing/2014/main" id="{5E2111B7-DC3A-CEA5-7D5F-721D302C9809}"/>
                </a:ext>
              </a:extLst>
            </p:cNvPr>
            <p:cNvSpPr/>
            <p:nvPr/>
          </p:nvSpPr>
          <p:spPr>
            <a:xfrm>
              <a:off x="4038600" y="2973457"/>
              <a:ext cx="774700" cy="1041400"/>
            </a:xfrm>
            <a:prstGeom prst="roundRect">
              <a:avLst>
                <a:gd name="adj" fmla="val 50000"/>
              </a:avLst>
            </a:prstGeom>
            <a:solidFill>
              <a:schemeClr val="accent6"/>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4" name="Tekstvak 13">
              <a:extLst>
                <a:ext uri="{FF2B5EF4-FFF2-40B4-BE49-F238E27FC236}">
                  <a16:creationId xmlns:a16="http://schemas.microsoft.com/office/drawing/2014/main" id="{C35BE3E3-8429-E4A7-0484-3C16094656A3}"/>
                </a:ext>
              </a:extLst>
            </p:cNvPr>
            <p:cNvSpPr txBox="1"/>
            <p:nvPr/>
          </p:nvSpPr>
          <p:spPr>
            <a:xfrm>
              <a:off x="4163698" y="2973457"/>
              <a:ext cx="524503" cy="1041400"/>
            </a:xfrm>
            <a:prstGeom prst="rect">
              <a:avLst/>
            </a:prstGeom>
            <a:noFill/>
          </p:spPr>
          <p:txBody>
            <a:bodyPr wrap="square" rtlCol="0" anchor="ctr" anchorCtr="1">
              <a:noAutofit/>
            </a:bodyPr>
            <a:lstStyle/>
            <a:p>
              <a:pPr algn="ctr"/>
              <a:r>
                <a:rPr lang="nl-NL" sz="6000" dirty="0">
                  <a:solidFill>
                    <a:schemeClr val="bg1"/>
                  </a:solidFill>
                </a:rPr>
                <a:t>B</a:t>
              </a:r>
            </a:p>
          </p:txBody>
        </p:sp>
      </p:grpSp>
      <p:grpSp>
        <p:nvGrpSpPr>
          <p:cNvPr id="15" name="Groep 14">
            <a:extLst>
              <a:ext uri="{FF2B5EF4-FFF2-40B4-BE49-F238E27FC236}">
                <a16:creationId xmlns:a16="http://schemas.microsoft.com/office/drawing/2014/main" id="{5E9C9E69-7AB9-CB49-934B-842A8BD57A96}"/>
              </a:ext>
            </a:extLst>
          </p:cNvPr>
          <p:cNvGrpSpPr/>
          <p:nvPr/>
        </p:nvGrpSpPr>
        <p:grpSpPr>
          <a:xfrm>
            <a:off x="594651" y="5103084"/>
            <a:ext cx="894008" cy="1173162"/>
            <a:chOff x="4038600" y="2973457"/>
            <a:chExt cx="774700" cy="1041400"/>
          </a:xfrm>
        </p:grpSpPr>
        <p:sp>
          <p:nvSpPr>
            <p:cNvPr id="16" name="Rechthoek: afgeronde hoeken 15">
              <a:extLst>
                <a:ext uri="{FF2B5EF4-FFF2-40B4-BE49-F238E27FC236}">
                  <a16:creationId xmlns:a16="http://schemas.microsoft.com/office/drawing/2014/main" id="{E804A6DC-3023-732B-422C-2D567A65F33E}"/>
                </a:ext>
              </a:extLst>
            </p:cNvPr>
            <p:cNvSpPr/>
            <p:nvPr/>
          </p:nvSpPr>
          <p:spPr>
            <a:xfrm>
              <a:off x="4038600" y="2973457"/>
              <a:ext cx="774700" cy="1041400"/>
            </a:xfrm>
            <a:prstGeom prst="roundRect">
              <a:avLst>
                <a:gd name="adj" fmla="val 50000"/>
              </a:avLst>
            </a:prstGeom>
            <a:solidFill>
              <a:schemeClr val="accent6"/>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7" name="Tekstvak 16">
              <a:extLst>
                <a:ext uri="{FF2B5EF4-FFF2-40B4-BE49-F238E27FC236}">
                  <a16:creationId xmlns:a16="http://schemas.microsoft.com/office/drawing/2014/main" id="{31B14881-5B27-0DE7-BF60-B45FF527D3CA}"/>
                </a:ext>
              </a:extLst>
            </p:cNvPr>
            <p:cNvSpPr txBox="1"/>
            <p:nvPr/>
          </p:nvSpPr>
          <p:spPr>
            <a:xfrm>
              <a:off x="4163698" y="2973457"/>
              <a:ext cx="524503" cy="1041400"/>
            </a:xfrm>
            <a:prstGeom prst="rect">
              <a:avLst/>
            </a:prstGeom>
            <a:noFill/>
          </p:spPr>
          <p:txBody>
            <a:bodyPr wrap="square" rtlCol="0" anchor="ctr" anchorCtr="1">
              <a:noAutofit/>
            </a:bodyPr>
            <a:lstStyle/>
            <a:p>
              <a:pPr algn="ctr"/>
              <a:r>
                <a:rPr lang="nl-NL" sz="6000" dirty="0">
                  <a:solidFill>
                    <a:schemeClr val="bg1"/>
                  </a:solidFill>
                </a:rPr>
                <a:t>C</a:t>
              </a:r>
            </a:p>
          </p:txBody>
        </p:sp>
      </p:grpSp>
      <p:grpSp>
        <p:nvGrpSpPr>
          <p:cNvPr id="18" name="Groep 17">
            <a:extLst>
              <a:ext uri="{FF2B5EF4-FFF2-40B4-BE49-F238E27FC236}">
                <a16:creationId xmlns:a16="http://schemas.microsoft.com/office/drawing/2014/main" id="{397A0528-D239-7C2C-D043-331BF89A85A8}"/>
              </a:ext>
            </a:extLst>
          </p:cNvPr>
          <p:cNvGrpSpPr/>
          <p:nvPr/>
        </p:nvGrpSpPr>
        <p:grpSpPr>
          <a:xfrm>
            <a:off x="6691992" y="5103084"/>
            <a:ext cx="894008" cy="1173162"/>
            <a:chOff x="4038600" y="2973457"/>
            <a:chExt cx="774700" cy="1041400"/>
          </a:xfrm>
        </p:grpSpPr>
        <p:sp>
          <p:nvSpPr>
            <p:cNvPr id="19" name="Rechthoek: afgeronde hoeken 18">
              <a:extLst>
                <a:ext uri="{FF2B5EF4-FFF2-40B4-BE49-F238E27FC236}">
                  <a16:creationId xmlns:a16="http://schemas.microsoft.com/office/drawing/2014/main" id="{CA7B0166-A21C-5AA8-37AF-C9D4A3C6DDD3}"/>
                </a:ext>
              </a:extLst>
            </p:cNvPr>
            <p:cNvSpPr/>
            <p:nvPr/>
          </p:nvSpPr>
          <p:spPr>
            <a:xfrm>
              <a:off x="4038600" y="2973457"/>
              <a:ext cx="774700" cy="1041400"/>
            </a:xfrm>
            <a:prstGeom prst="roundRect">
              <a:avLst>
                <a:gd name="adj" fmla="val 50000"/>
              </a:avLst>
            </a:prstGeom>
            <a:solidFill>
              <a:schemeClr val="accent6"/>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20" name="Tekstvak 19">
              <a:extLst>
                <a:ext uri="{FF2B5EF4-FFF2-40B4-BE49-F238E27FC236}">
                  <a16:creationId xmlns:a16="http://schemas.microsoft.com/office/drawing/2014/main" id="{D8FCCB67-BA3B-3BFF-A3B1-8DEAE0692178}"/>
                </a:ext>
              </a:extLst>
            </p:cNvPr>
            <p:cNvSpPr txBox="1"/>
            <p:nvPr/>
          </p:nvSpPr>
          <p:spPr>
            <a:xfrm>
              <a:off x="4163698" y="2973457"/>
              <a:ext cx="524503" cy="1041400"/>
            </a:xfrm>
            <a:prstGeom prst="rect">
              <a:avLst/>
            </a:prstGeom>
            <a:noFill/>
          </p:spPr>
          <p:txBody>
            <a:bodyPr wrap="square" rtlCol="0" anchor="ctr" anchorCtr="1">
              <a:noAutofit/>
            </a:bodyPr>
            <a:lstStyle/>
            <a:p>
              <a:pPr algn="ctr"/>
              <a:r>
                <a:rPr lang="nl-NL" sz="6000" dirty="0">
                  <a:solidFill>
                    <a:schemeClr val="bg1"/>
                  </a:solidFill>
                </a:rPr>
                <a:t>D</a:t>
              </a:r>
            </a:p>
          </p:txBody>
        </p:sp>
      </p:grpSp>
      <p:sp>
        <p:nvSpPr>
          <p:cNvPr id="34" name="Rechthoek 33">
            <a:extLst>
              <a:ext uri="{FF2B5EF4-FFF2-40B4-BE49-F238E27FC236}">
                <a16:creationId xmlns:a16="http://schemas.microsoft.com/office/drawing/2014/main" id="{6CCAFACF-120B-BE57-02D0-8BD07DC944D9}"/>
              </a:ext>
            </a:extLst>
          </p:cNvPr>
          <p:cNvSpPr/>
          <p:nvPr/>
        </p:nvSpPr>
        <p:spPr>
          <a:xfrm>
            <a:off x="-1047750" y="0"/>
            <a:ext cx="14287500" cy="1656412"/>
          </a:xfrm>
          <a:prstGeom prst="rect">
            <a:avLst/>
          </a:prstGeom>
          <a:solidFill>
            <a:schemeClr val="accent6">
              <a:lumMod val="60000"/>
              <a:lumOff val="40000"/>
              <a:alpha val="6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5" name="Gelijkbenige driehoek 44">
            <a:extLst>
              <a:ext uri="{FF2B5EF4-FFF2-40B4-BE49-F238E27FC236}">
                <a16:creationId xmlns:a16="http://schemas.microsoft.com/office/drawing/2014/main" id="{010BBD97-8E58-0C90-92DE-C06CE92EAFEB}"/>
              </a:ext>
            </a:extLst>
          </p:cNvPr>
          <p:cNvSpPr/>
          <p:nvPr/>
        </p:nvSpPr>
        <p:spPr>
          <a:xfrm rot="10800000">
            <a:off x="5688219" y="-543394"/>
            <a:ext cx="822620" cy="914400"/>
          </a:xfrm>
          <a:prstGeom prst="triangl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Tekstvak 48">
            <a:extLst>
              <a:ext uri="{FF2B5EF4-FFF2-40B4-BE49-F238E27FC236}">
                <a16:creationId xmlns:a16="http://schemas.microsoft.com/office/drawing/2014/main" id="{9E1FF22D-D6FD-F3E3-25FA-8D271E89C00B}"/>
              </a:ext>
            </a:extLst>
          </p:cNvPr>
          <p:cNvSpPr txBox="1"/>
          <p:nvPr/>
        </p:nvSpPr>
        <p:spPr>
          <a:xfrm>
            <a:off x="9570316" y="1772112"/>
            <a:ext cx="2472152" cy="830997"/>
          </a:xfrm>
          <a:prstGeom prst="rect">
            <a:avLst/>
          </a:prstGeom>
          <a:noFill/>
        </p:spPr>
        <p:txBody>
          <a:bodyPr wrap="none" rtlCol="0">
            <a:spAutoFit/>
          </a:bodyPr>
          <a:lstStyle/>
          <a:p>
            <a:pPr algn="r"/>
            <a:r>
              <a:rPr lang="nl-NL" sz="2400" dirty="0">
                <a:ln>
                  <a:solidFill>
                    <a:schemeClr val="bg1"/>
                  </a:solidFill>
                </a:ln>
                <a:solidFill>
                  <a:schemeClr val="bg1"/>
                </a:solidFill>
                <a:effectLst>
                  <a:outerShdw blurRad="50800" dist="38100" dir="2700000" algn="tl" rotWithShape="0">
                    <a:prstClr val="black">
                      <a:alpha val="40000"/>
                    </a:prstClr>
                  </a:outerShdw>
                </a:effectLst>
              </a:rPr>
              <a:t>Goed antwoord:</a:t>
            </a:r>
          </a:p>
          <a:p>
            <a:pPr algn="r"/>
            <a:r>
              <a:rPr lang="nl-NL" sz="2400" dirty="0">
                <a:ln>
                  <a:solidFill>
                    <a:schemeClr val="bg1"/>
                  </a:solidFill>
                </a:ln>
                <a:solidFill>
                  <a:schemeClr val="bg1"/>
                </a:solidFill>
                <a:effectLst>
                  <a:outerShdw blurRad="50800" dist="38100" dir="2700000" algn="tl" rotWithShape="0">
                    <a:prstClr val="black">
                      <a:alpha val="40000"/>
                    </a:prstClr>
                  </a:outerShdw>
                </a:effectLst>
              </a:rPr>
              <a:t>1 punt</a:t>
            </a:r>
          </a:p>
        </p:txBody>
      </p:sp>
      <p:sp>
        <p:nvSpPr>
          <p:cNvPr id="24" name="Graphic 22">
            <a:extLst>
              <a:ext uri="{FF2B5EF4-FFF2-40B4-BE49-F238E27FC236}">
                <a16:creationId xmlns:a16="http://schemas.microsoft.com/office/drawing/2014/main" id="{47E28105-59B7-A178-6718-8E1A70CE9CCF}"/>
              </a:ext>
            </a:extLst>
          </p:cNvPr>
          <p:cNvSpPr>
            <a:spLocks noChangeAspect="1"/>
          </p:cNvSpPr>
          <p:nvPr/>
        </p:nvSpPr>
        <p:spPr>
          <a:xfrm>
            <a:off x="4943804" y="4038210"/>
            <a:ext cx="1771414" cy="1553080"/>
          </a:xfrm>
          <a:custGeom>
            <a:avLst/>
            <a:gdLst>
              <a:gd name="csX0" fmla="*/ 993042 w 1562500"/>
              <a:gd name="csY0" fmla="*/ 12 h 1369915"/>
              <a:gd name="csX1" fmla="*/ 980207 w 1562500"/>
              <a:gd name="csY1" fmla="*/ 493 h 1369915"/>
              <a:gd name="csX2" fmla="*/ 929470 w 1562500"/>
              <a:gd name="csY2" fmla="*/ 14512 h 1369915"/>
              <a:gd name="csX3" fmla="*/ 865655 w 1562500"/>
              <a:gd name="csY3" fmla="*/ 93823 h 1369915"/>
              <a:gd name="csX4" fmla="*/ 860923 w 1562500"/>
              <a:gd name="csY4" fmla="*/ 102905 h 1369915"/>
              <a:gd name="csX5" fmla="*/ 842557 w 1562500"/>
              <a:gd name="csY5" fmla="*/ 107444 h 1369915"/>
              <a:gd name="csX6" fmla="*/ 707095 w 1562500"/>
              <a:gd name="csY6" fmla="*/ 109277 h 1369915"/>
              <a:gd name="csX7" fmla="*/ 643066 w 1562500"/>
              <a:gd name="csY7" fmla="*/ 109549 h 1369915"/>
              <a:gd name="csX8" fmla="*/ 552897 w 1562500"/>
              <a:gd name="csY8" fmla="*/ 111419 h 1369915"/>
              <a:gd name="csX9" fmla="*/ 550977 w 1562500"/>
              <a:gd name="csY9" fmla="*/ 112147 h 1369915"/>
              <a:gd name="csX10" fmla="*/ 550172 w 1562500"/>
              <a:gd name="csY10" fmla="*/ 113771 h 1369915"/>
              <a:gd name="csX11" fmla="*/ 550616 w 1562500"/>
              <a:gd name="csY11" fmla="*/ 116156 h 1369915"/>
              <a:gd name="csX12" fmla="*/ 557391 w 1562500"/>
              <a:gd name="csY12" fmla="*/ 127190 h 1369915"/>
              <a:gd name="csX13" fmla="*/ 672194 w 1562500"/>
              <a:gd name="csY13" fmla="*/ 297085 h 1369915"/>
              <a:gd name="csX14" fmla="*/ 697211 w 1562500"/>
              <a:gd name="csY14" fmla="*/ 333922 h 1369915"/>
              <a:gd name="csX15" fmla="*/ 754157 w 1562500"/>
              <a:gd name="csY15" fmla="*/ 413660 h 1369915"/>
              <a:gd name="csX16" fmla="*/ 759843 w 1562500"/>
              <a:gd name="csY16" fmla="*/ 419831 h 1369915"/>
              <a:gd name="csX17" fmla="*/ 770951 w 1562500"/>
              <a:gd name="csY17" fmla="*/ 438949 h 1369915"/>
              <a:gd name="csX18" fmla="*/ 771938 w 1562500"/>
              <a:gd name="csY18" fmla="*/ 492342 h 1369915"/>
              <a:gd name="csX19" fmla="*/ 770618 w 1562500"/>
              <a:gd name="csY19" fmla="*/ 545529 h 1369915"/>
              <a:gd name="csX20" fmla="*/ 765327 w 1562500"/>
              <a:gd name="csY20" fmla="*/ 563660 h 1369915"/>
              <a:gd name="csX21" fmla="*/ 686773 w 1562500"/>
              <a:gd name="csY21" fmla="*/ 610553 h 1369915"/>
              <a:gd name="csX22" fmla="*/ 667211 w 1562500"/>
              <a:gd name="csY22" fmla="*/ 614381 h 1369915"/>
              <a:gd name="csX23" fmla="*/ 660230 w 1562500"/>
              <a:gd name="csY23" fmla="*/ 616231 h 1369915"/>
              <a:gd name="csX24" fmla="*/ 656625 w 1562500"/>
              <a:gd name="csY24" fmla="*/ 617621 h 1369915"/>
              <a:gd name="csX25" fmla="*/ 649874 w 1562500"/>
              <a:gd name="csY25" fmla="*/ 627878 h 1369915"/>
              <a:gd name="csX26" fmla="*/ 655269 w 1562500"/>
              <a:gd name="csY26" fmla="*/ 637726 h 1369915"/>
              <a:gd name="csX27" fmla="*/ 656876 w 1562500"/>
              <a:gd name="csY27" fmla="*/ 638004 h 1369915"/>
              <a:gd name="csX28" fmla="*/ 659453 w 1562500"/>
              <a:gd name="csY28" fmla="*/ 638148 h 1369915"/>
              <a:gd name="csX29" fmla="*/ 668449 w 1562500"/>
              <a:gd name="csY29" fmla="*/ 638432 h 1369915"/>
              <a:gd name="csX30" fmla="*/ 699612 w 1562500"/>
              <a:gd name="csY30" fmla="*/ 638941 h 1369915"/>
              <a:gd name="csX31" fmla="*/ 798147 w 1562500"/>
              <a:gd name="csY31" fmla="*/ 639521 h 1369915"/>
              <a:gd name="csX32" fmla="*/ 917856 w 1562500"/>
              <a:gd name="csY32" fmla="*/ 639147 h 1369915"/>
              <a:gd name="csX33" fmla="*/ 934580 w 1562500"/>
              <a:gd name="csY33" fmla="*/ 637934 h 1369915"/>
              <a:gd name="csX34" fmla="*/ 942525 w 1562500"/>
              <a:gd name="csY34" fmla="*/ 630658 h 1369915"/>
              <a:gd name="csX35" fmla="*/ 940546 w 1562500"/>
              <a:gd name="csY35" fmla="*/ 623487 h 1369915"/>
              <a:gd name="csX36" fmla="*/ 932463 w 1562500"/>
              <a:gd name="csY36" fmla="*/ 616991 h 1369915"/>
              <a:gd name="csX37" fmla="*/ 905851 w 1562500"/>
              <a:gd name="csY37" fmla="*/ 611256 h 1369915"/>
              <a:gd name="csX38" fmla="*/ 876311 w 1562500"/>
              <a:gd name="csY38" fmla="*/ 605578 h 1369915"/>
              <a:gd name="csX39" fmla="*/ 823325 w 1562500"/>
              <a:gd name="csY39" fmla="*/ 563664 h 1369915"/>
              <a:gd name="csX40" fmla="*/ 818289 w 1562500"/>
              <a:gd name="csY40" fmla="*/ 545237 h 1369915"/>
              <a:gd name="csX41" fmla="*/ 816973 w 1562500"/>
              <a:gd name="csY41" fmla="*/ 490504 h 1369915"/>
              <a:gd name="csX42" fmla="*/ 817672 w 1562500"/>
              <a:gd name="csY42" fmla="*/ 435783 h 1369915"/>
              <a:gd name="csX43" fmla="*/ 826984 w 1562500"/>
              <a:gd name="csY43" fmla="*/ 418190 h 1369915"/>
              <a:gd name="csX44" fmla="*/ 946358 w 1562500"/>
              <a:gd name="csY44" fmla="*/ 247618 h 1369915"/>
              <a:gd name="csX45" fmla="*/ 996097 w 1562500"/>
              <a:gd name="csY45" fmla="*/ 172328 h 1369915"/>
              <a:gd name="csX46" fmla="*/ 1024654 w 1562500"/>
              <a:gd name="csY46" fmla="*/ 127988 h 1369915"/>
              <a:gd name="csX47" fmla="*/ 1026693 w 1562500"/>
              <a:gd name="csY47" fmla="*/ 124744 h 1369915"/>
              <a:gd name="csX48" fmla="*/ 1030936 w 1562500"/>
              <a:gd name="csY48" fmla="*/ 117385 h 1369915"/>
              <a:gd name="csX49" fmla="*/ 1031984 w 1562500"/>
              <a:gd name="csY49" fmla="*/ 115271 h 1369915"/>
              <a:gd name="csX50" fmla="*/ 1032251 w 1562500"/>
              <a:gd name="csY50" fmla="*/ 114490 h 1369915"/>
              <a:gd name="csX51" fmla="*/ 1032251 w 1562500"/>
              <a:gd name="csY51" fmla="*/ 114486 h 1369915"/>
              <a:gd name="csX52" fmla="*/ 1032251 w 1562500"/>
              <a:gd name="csY52" fmla="*/ 114482 h 1369915"/>
              <a:gd name="csX53" fmla="*/ 1032251 w 1562500"/>
              <a:gd name="csY53" fmla="*/ 114482 h 1369915"/>
              <a:gd name="csX54" fmla="*/ 1032251 w 1562500"/>
              <a:gd name="csY54" fmla="*/ 114486 h 1369915"/>
              <a:gd name="csX55" fmla="*/ 1032251 w 1562500"/>
              <a:gd name="csY55" fmla="*/ 114490 h 1369915"/>
              <a:gd name="csX56" fmla="*/ 1032251 w 1562500"/>
              <a:gd name="csY56" fmla="*/ 114490 h 1369915"/>
              <a:gd name="csX57" fmla="*/ 1031885 w 1562500"/>
              <a:gd name="csY57" fmla="*/ 112180 h 1369915"/>
              <a:gd name="csX58" fmla="*/ 1027926 w 1562500"/>
              <a:gd name="csY58" fmla="*/ 110905 h 1369915"/>
              <a:gd name="csX59" fmla="*/ 991060 w 1562500"/>
              <a:gd name="csY59" fmla="*/ 109758 h 1369915"/>
              <a:gd name="csX60" fmla="*/ 966808 w 1562500"/>
              <a:gd name="csY60" fmla="*/ 109187 h 1369915"/>
              <a:gd name="csX61" fmla="*/ 955436 w 1562500"/>
              <a:gd name="csY61" fmla="*/ 107189 h 1369915"/>
              <a:gd name="csX62" fmla="*/ 953672 w 1562500"/>
              <a:gd name="csY62" fmla="*/ 104405 h 1369915"/>
              <a:gd name="csX63" fmla="*/ 954980 w 1562500"/>
              <a:gd name="csY63" fmla="*/ 101050 h 1369915"/>
              <a:gd name="csX64" fmla="*/ 963215 w 1562500"/>
              <a:gd name="csY64" fmla="*/ 91977 h 1369915"/>
              <a:gd name="csX65" fmla="*/ 996849 w 1562500"/>
              <a:gd name="csY65" fmla="*/ 25703 h 1369915"/>
              <a:gd name="csX66" fmla="*/ 999299 w 1562500"/>
              <a:gd name="csY66" fmla="*/ 9616 h 1369915"/>
              <a:gd name="csX67" fmla="*/ 998444 w 1562500"/>
              <a:gd name="csY67" fmla="*/ 2141 h 1369915"/>
              <a:gd name="csX68" fmla="*/ 993071 w 1562500"/>
              <a:gd name="csY68" fmla="*/ 12 h 1369915"/>
              <a:gd name="csX69" fmla="*/ 791915 w 1562500"/>
              <a:gd name="csY69" fmla="*/ 138928 h 1369915"/>
              <a:gd name="csX70" fmla="*/ 860174 w 1562500"/>
              <a:gd name="csY70" fmla="*/ 152758 h 1369915"/>
              <a:gd name="csX71" fmla="*/ 897665 w 1562500"/>
              <a:gd name="csY71" fmla="*/ 191487 h 1369915"/>
              <a:gd name="csX72" fmla="*/ 903877 w 1562500"/>
              <a:gd name="csY72" fmla="*/ 223999 h 1369915"/>
              <a:gd name="csX73" fmla="*/ 898347 w 1562500"/>
              <a:gd name="csY73" fmla="*/ 256021 h 1369915"/>
              <a:gd name="csX74" fmla="*/ 850858 w 1562500"/>
              <a:gd name="csY74" fmla="*/ 314130 h 1369915"/>
              <a:gd name="csX75" fmla="*/ 811468 w 1562500"/>
              <a:gd name="csY75" fmla="*/ 371363 h 1369915"/>
              <a:gd name="csX76" fmla="*/ 802074 w 1562500"/>
              <a:gd name="csY76" fmla="*/ 388927 h 1369915"/>
              <a:gd name="csX77" fmla="*/ 792807 w 1562500"/>
              <a:gd name="csY77" fmla="*/ 393165 h 1369915"/>
              <a:gd name="csX78" fmla="*/ 781571 w 1562500"/>
              <a:gd name="csY78" fmla="*/ 389737 h 1369915"/>
              <a:gd name="csX79" fmla="*/ 767946 w 1562500"/>
              <a:gd name="csY79" fmla="*/ 371396 h 1369915"/>
              <a:gd name="csX80" fmla="*/ 768176 w 1562500"/>
              <a:gd name="csY80" fmla="*/ 343476 h 1369915"/>
              <a:gd name="csX81" fmla="*/ 805437 w 1562500"/>
              <a:gd name="csY81" fmla="*/ 288352 h 1369915"/>
              <a:gd name="csX82" fmla="*/ 829393 w 1562500"/>
              <a:gd name="csY82" fmla="*/ 255409 h 1369915"/>
              <a:gd name="csX83" fmla="*/ 834417 w 1562500"/>
              <a:gd name="csY83" fmla="*/ 229097 h 1369915"/>
              <a:gd name="csX84" fmla="*/ 828258 w 1562500"/>
              <a:gd name="csY84" fmla="*/ 202476 h 1369915"/>
              <a:gd name="csX85" fmla="*/ 813528 w 1562500"/>
              <a:gd name="csY85" fmla="*/ 188070 h 1369915"/>
              <a:gd name="csX86" fmla="*/ 790213 w 1562500"/>
              <a:gd name="csY86" fmla="*/ 184004 h 1369915"/>
              <a:gd name="csX87" fmla="*/ 765002 w 1562500"/>
              <a:gd name="csY87" fmla="*/ 188765 h 1369915"/>
              <a:gd name="csX88" fmla="*/ 741609 w 1562500"/>
              <a:gd name="csY88" fmla="*/ 221733 h 1369915"/>
              <a:gd name="csX89" fmla="*/ 731380 w 1562500"/>
              <a:gd name="csY89" fmla="*/ 248132 h 1369915"/>
              <a:gd name="csX90" fmla="*/ 709734 w 1562500"/>
              <a:gd name="csY90" fmla="*/ 256626 h 1369915"/>
              <a:gd name="csX91" fmla="*/ 685979 w 1562500"/>
              <a:gd name="csY91" fmla="*/ 239847 h 1369915"/>
              <a:gd name="csX92" fmla="*/ 692159 w 1562500"/>
              <a:gd name="csY92" fmla="*/ 195376 h 1369915"/>
              <a:gd name="csX93" fmla="*/ 725283 w 1562500"/>
              <a:gd name="csY93" fmla="*/ 156253 h 1369915"/>
              <a:gd name="csX94" fmla="*/ 791915 w 1562500"/>
              <a:gd name="csY94" fmla="*/ 138928 h 1369915"/>
              <a:gd name="csX95" fmla="*/ 858620 w 1562500"/>
              <a:gd name="csY95" fmla="*/ 706243 h 1369915"/>
              <a:gd name="csX96" fmla="*/ 774709 w 1562500"/>
              <a:gd name="csY96" fmla="*/ 737028 h 1369915"/>
              <a:gd name="csX97" fmla="*/ 739270 w 1562500"/>
              <a:gd name="csY97" fmla="*/ 835300 h 1369915"/>
              <a:gd name="csX98" fmla="*/ 769956 w 1562500"/>
              <a:gd name="csY98" fmla="*/ 907585 h 1369915"/>
              <a:gd name="csX99" fmla="*/ 795475 w 1562500"/>
              <a:gd name="csY99" fmla="*/ 926007 h 1369915"/>
              <a:gd name="csX100" fmla="*/ 795406 w 1562500"/>
              <a:gd name="csY100" fmla="*/ 925991 h 1369915"/>
              <a:gd name="csX101" fmla="*/ 837180 w 1562500"/>
              <a:gd name="csY101" fmla="*/ 938637 h 1369915"/>
              <a:gd name="csX102" fmla="*/ 844593 w 1562500"/>
              <a:gd name="csY102" fmla="*/ 940146 h 1369915"/>
              <a:gd name="csX103" fmla="*/ 849970 w 1562500"/>
              <a:gd name="csY103" fmla="*/ 946378 h 1369915"/>
              <a:gd name="csX104" fmla="*/ 866070 w 1562500"/>
              <a:gd name="csY104" fmla="*/ 964193 h 1369915"/>
              <a:gd name="csX105" fmla="*/ 937742 w 1562500"/>
              <a:gd name="csY105" fmla="*/ 998727 h 1369915"/>
              <a:gd name="csX106" fmla="*/ 974731 w 1562500"/>
              <a:gd name="csY106" fmla="*/ 999587 h 1369915"/>
              <a:gd name="csX107" fmla="*/ 988886 w 1562500"/>
              <a:gd name="csY107" fmla="*/ 996236 h 1369915"/>
              <a:gd name="csX108" fmla="*/ 996517 w 1562500"/>
              <a:gd name="csY108" fmla="*/ 991134 h 1369915"/>
              <a:gd name="csX109" fmla="*/ 1000780 w 1562500"/>
              <a:gd name="csY109" fmla="*/ 979104 h 1369915"/>
              <a:gd name="csX110" fmla="*/ 1001644 w 1562500"/>
              <a:gd name="csY110" fmla="*/ 974348 h 1369915"/>
              <a:gd name="csX111" fmla="*/ 1001381 w 1562500"/>
              <a:gd name="csY111" fmla="*/ 973459 h 1369915"/>
              <a:gd name="csX112" fmla="*/ 1000081 w 1562500"/>
              <a:gd name="csY112" fmla="*/ 972650 h 1369915"/>
              <a:gd name="csX113" fmla="*/ 971853 w 1562500"/>
              <a:gd name="csY113" fmla="*/ 968394 h 1369915"/>
              <a:gd name="csX114" fmla="*/ 908676 w 1562500"/>
              <a:gd name="csY114" fmla="*/ 944886 h 1369915"/>
              <a:gd name="csX115" fmla="*/ 899026 w 1562500"/>
              <a:gd name="csY115" fmla="*/ 937642 h 1369915"/>
              <a:gd name="csX116" fmla="*/ 898233 w 1562500"/>
              <a:gd name="csY116" fmla="*/ 936372 h 1369915"/>
              <a:gd name="csX117" fmla="*/ 898271 w 1562500"/>
              <a:gd name="csY117" fmla="*/ 934867 h 1369915"/>
              <a:gd name="csX118" fmla="*/ 900503 w 1562500"/>
              <a:gd name="csY118" fmla="*/ 933280 h 1369915"/>
              <a:gd name="csX119" fmla="*/ 908241 w 1562500"/>
              <a:gd name="csY119" fmla="*/ 929942 h 1369915"/>
              <a:gd name="csX120" fmla="*/ 921314 w 1562500"/>
              <a:gd name="csY120" fmla="*/ 923775 h 1369915"/>
              <a:gd name="csX121" fmla="*/ 977618 w 1562500"/>
              <a:gd name="csY121" fmla="*/ 858377 h 1369915"/>
              <a:gd name="csX122" fmla="*/ 949653 w 1562500"/>
              <a:gd name="csY122" fmla="*/ 740416 h 1369915"/>
              <a:gd name="csX123" fmla="*/ 858621 w 1562500"/>
              <a:gd name="csY123" fmla="*/ 706243 h 1369915"/>
              <a:gd name="csX124" fmla="*/ 53718 w 1562500"/>
              <a:gd name="csY124" fmla="*/ 711300 h 1369915"/>
              <a:gd name="csX125" fmla="*/ 8182 w 1562500"/>
              <a:gd name="csY125" fmla="*/ 711880 h 1369915"/>
              <a:gd name="csX126" fmla="*/ 1852 w 1562500"/>
              <a:gd name="csY126" fmla="*/ 714647 h 1369915"/>
              <a:gd name="csX127" fmla="*/ 1398 w 1562500"/>
              <a:gd name="csY127" fmla="*/ 721599 h 1369915"/>
              <a:gd name="csX128" fmla="*/ 7437 w 1562500"/>
              <a:gd name="csY128" fmla="*/ 724699 h 1369915"/>
              <a:gd name="csX129" fmla="*/ 18365 w 1562500"/>
              <a:gd name="csY129" fmla="*/ 730488 h 1369915"/>
              <a:gd name="csX130" fmla="*/ 21058 w 1562500"/>
              <a:gd name="csY130" fmla="*/ 735067 h 1369915"/>
              <a:gd name="csX131" fmla="*/ 22369 w 1562500"/>
              <a:gd name="csY131" fmla="*/ 746665 h 1369915"/>
              <a:gd name="csX132" fmla="*/ 22949 w 1562500"/>
              <a:gd name="csY132" fmla="*/ 822712 h 1369915"/>
              <a:gd name="csX133" fmla="*/ 22267 w 1562500"/>
              <a:gd name="csY133" fmla="*/ 899609 h 1369915"/>
              <a:gd name="csX134" fmla="*/ 20585 w 1562500"/>
              <a:gd name="csY134" fmla="*/ 910738 h 1369915"/>
              <a:gd name="csX135" fmla="*/ 17111 w 1562500"/>
              <a:gd name="csY135" fmla="*/ 915018 h 1369915"/>
              <a:gd name="csX136" fmla="*/ 6775 w 1562500"/>
              <a:gd name="csY136" fmla="*/ 920893 h 1369915"/>
              <a:gd name="csX137" fmla="*/ 3338 w 1562500"/>
              <a:gd name="csY137" fmla="*/ 922480 h 1369915"/>
              <a:gd name="csX138" fmla="*/ 1233 w 1562500"/>
              <a:gd name="csY138" fmla="*/ 924240 h 1369915"/>
              <a:gd name="csX139" fmla="*/ -91 w 1562500"/>
              <a:gd name="csY139" fmla="*/ 930814 h 1369915"/>
              <a:gd name="csX140" fmla="*/ 612 w 1562500"/>
              <a:gd name="csY140" fmla="*/ 933844 h 1369915"/>
              <a:gd name="csX141" fmla="*/ 1718 w 1562500"/>
              <a:gd name="csY141" fmla="*/ 935209 h 1369915"/>
              <a:gd name="csX142" fmla="*/ 1723 w 1562500"/>
              <a:gd name="csY142" fmla="*/ 935209 h 1369915"/>
              <a:gd name="csX143" fmla="*/ 1727 w 1562500"/>
              <a:gd name="csY143" fmla="*/ 935209 h 1369915"/>
              <a:gd name="csX144" fmla="*/ 2048 w 1562500"/>
              <a:gd name="csY144" fmla="*/ 935274 h 1369915"/>
              <a:gd name="csX145" fmla="*/ 3034 w 1562500"/>
              <a:gd name="csY145" fmla="*/ 935369 h 1369915"/>
              <a:gd name="csX146" fmla="*/ 6504 w 1562500"/>
              <a:gd name="csY146" fmla="*/ 935546 h 1369915"/>
              <a:gd name="csX147" fmla="*/ 18394 w 1562500"/>
              <a:gd name="csY147" fmla="*/ 935809 h 1369915"/>
              <a:gd name="csX148" fmla="*/ 55568 w 1562500"/>
              <a:gd name="csY148" fmla="*/ 935858 h 1369915"/>
              <a:gd name="csX149" fmla="*/ 100640 w 1562500"/>
              <a:gd name="csY149" fmla="*/ 934686 h 1369915"/>
              <a:gd name="csX150" fmla="*/ 105849 w 1562500"/>
              <a:gd name="csY150" fmla="*/ 932947 h 1369915"/>
              <a:gd name="csX151" fmla="*/ 106758 w 1562500"/>
              <a:gd name="csY151" fmla="*/ 929625 h 1369915"/>
              <a:gd name="csX152" fmla="*/ 106873 w 1562500"/>
              <a:gd name="csY152" fmla="*/ 926048 h 1369915"/>
              <a:gd name="csX153" fmla="*/ 106170 w 1562500"/>
              <a:gd name="csY153" fmla="*/ 924091 h 1369915"/>
              <a:gd name="csX154" fmla="*/ 99440 w 1562500"/>
              <a:gd name="csY154" fmla="*/ 920445 h 1369915"/>
              <a:gd name="csX155" fmla="*/ 91110 w 1562500"/>
              <a:gd name="csY155" fmla="*/ 915795 h 1369915"/>
              <a:gd name="csX156" fmla="*/ 86353 w 1562500"/>
              <a:gd name="csY156" fmla="*/ 907683 h 1369915"/>
              <a:gd name="csX157" fmla="*/ 83994 w 1562500"/>
              <a:gd name="csY157" fmla="*/ 868347 h 1369915"/>
              <a:gd name="csX158" fmla="*/ 84458 w 1562500"/>
              <a:gd name="csY158" fmla="*/ 842853 h 1369915"/>
              <a:gd name="csX159" fmla="*/ 84964 w 1562500"/>
              <a:gd name="csY159" fmla="*/ 834901 h 1369915"/>
              <a:gd name="csX160" fmla="*/ 85276 w 1562500"/>
              <a:gd name="csY160" fmla="*/ 832591 h 1369915"/>
              <a:gd name="csX161" fmla="*/ 85474 w 1562500"/>
              <a:gd name="csY161" fmla="*/ 831822 h 1369915"/>
              <a:gd name="csX162" fmla="*/ 86222 w 1562500"/>
              <a:gd name="csY162" fmla="*/ 830959 h 1369915"/>
              <a:gd name="csX163" fmla="*/ 86871 w 1562500"/>
              <a:gd name="csY163" fmla="*/ 830823 h 1369915"/>
              <a:gd name="csX164" fmla="*/ 87669 w 1562500"/>
              <a:gd name="csY164" fmla="*/ 830765 h 1369915"/>
              <a:gd name="csX165" fmla="*/ 90247 w 1562500"/>
              <a:gd name="csY165" fmla="*/ 830679 h 1369915"/>
              <a:gd name="csX166" fmla="*/ 99024 w 1562500"/>
              <a:gd name="csY166" fmla="*/ 830601 h 1369915"/>
              <a:gd name="csX167" fmla="*/ 126636 w 1562500"/>
              <a:gd name="csY167" fmla="*/ 830848 h 1369915"/>
              <a:gd name="csX168" fmla="*/ 148956 w 1562500"/>
              <a:gd name="csY168" fmla="*/ 831797 h 1369915"/>
              <a:gd name="csX169" fmla="*/ 160973 w 1562500"/>
              <a:gd name="csY169" fmla="*/ 836361 h 1369915"/>
              <a:gd name="csX170" fmla="*/ 165479 w 1562500"/>
              <a:gd name="csY170" fmla="*/ 848140 h 1369915"/>
              <a:gd name="csX171" fmla="*/ 166087 w 1562500"/>
              <a:gd name="csY171" fmla="*/ 869847 h 1369915"/>
              <a:gd name="csX172" fmla="*/ 164036 w 1562500"/>
              <a:gd name="csY172" fmla="*/ 908567 h 1369915"/>
              <a:gd name="csX173" fmla="*/ 159579 w 1562500"/>
              <a:gd name="csY173" fmla="*/ 915906 h 1369915"/>
              <a:gd name="csX174" fmla="*/ 151677 w 1562500"/>
              <a:gd name="csY174" fmla="*/ 919639 h 1369915"/>
              <a:gd name="csX175" fmla="*/ 146000 w 1562500"/>
              <a:gd name="csY175" fmla="*/ 922579 h 1369915"/>
              <a:gd name="csX176" fmla="*/ 145038 w 1562500"/>
              <a:gd name="csY176" fmla="*/ 929366 h 1369915"/>
              <a:gd name="csX177" fmla="*/ 145650 w 1562500"/>
              <a:gd name="csY177" fmla="*/ 933556 h 1369915"/>
              <a:gd name="csX178" fmla="*/ 150522 w 1562500"/>
              <a:gd name="csY178" fmla="*/ 935513 h 1369915"/>
              <a:gd name="csX179" fmla="*/ 195019 w 1562500"/>
              <a:gd name="csY179" fmla="*/ 936043 h 1369915"/>
              <a:gd name="csX180" fmla="*/ 239609 w 1562500"/>
              <a:gd name="csY180" fmla="*/ 934620 h 1369915"/>
              <a:gd name="csX181" fmla="*/ 244736 w 1562500"/>
              <a:gd name="csY181" fmla="*/ 932692 h 1369915"/>
              <a:gd name="csX182" fmla="*/ 245657 w 1562500"/>
              <a:gd name="csY182" fmla="*/ 928914 h 1369915"/>
              <a:gd name="csX183" fmla="*/ 245817 w 1562500"/>
              <a:gd name="csY183" fmla="*/ 924827 h 1369915"/>
              <a:gd name="csX184" fmla="*/ 245196 w 1562500"/>
              <a:gd name="csY184" fmla="*/ 922838 h 1369915"/>
              <a:gd name="csX185" fmla="*/ 238544 w 1562500"/>
              <a:gd name="csY185" fmla="*/ 919939 h 1369915"/>
              <a:gd name="csX186" fmla="*/ 231498 w 1562500"/>
              <a:gd name="csY186" fmla="*/ 916646 h 1369915"/>
              <a:gd name="csX187" fmla="*/ 226778 w 1562500"/>
              <a:gd name="csY187" fmla="*/ 912247 h 1369915"/>
              <a:gd name="csX188" fmla="*/ 225372 w 1562500"/>
              <a:gd name="csY188" fmla="*/ 905377 h 1369915"/>
              <a:gd name="csX189" fmla="*/ 224545 w 1562500"/>
              <a:gd name="csY189" fmla="*/ 889676 h 1369915"/>
              <a:gd name="csX190" fmla="*/ 223974 w 1562500"/>
              <a:gd name="csY190" fmla="*/ 821100 h 1369915"/>
              <a:gd name="csX191" fmla="*/ 224615 w 1562500"/>
              <a:gd name="csY191" fmla="*/ 745304 h 1369915"/>
              <a:gd name="csX192" fmla="*/ 226206 w 1562500"/>
              <a:gd name="csY192" fmla="*/ 734356 h 1369915"/>
              <a:gd name="csX193" fmla="*/ 229495 w 1562500"/>
              <a:gd name="csY193" fmla="*/ 730162 h 1369915"/>
              <a:gd name="csX194" fmla="*/ 241003 w 1562500"/>
              <a:gd name="csY194" fmla="*/ 724608 h 1369915"/>
              <a:gd name="csX195" fmla="*/ 245221 w 1562500"/>
              <a:gd name="csY195" fmla="*/ 722791 h 1369915"/>
              <a:gd name="csX196" fmla="*/ 246076 w 1562500"/>
              <a:gd name="csY196" fmla="*/ 717352 h 1369915"/>
              <a:gd name="csX197" fmla="*/ 245505 w 1562500"/>
              <a:gd name="csY197" fmla="*/ 713906 h 1369915"/>
              <a:gd name="csX198" fmla="*/ 240538 w 1562500"/>
              <a:gd name="csY198" fmla="*/ 712176 h 1369915"/>
              <a:gd name="csX199" fmla="*/ 195557 w 1562500"/>
              <a:gd name="csY199" fmla="*/ 711300 h 1369915"/>
              <a:gd name="csX200" fmla="*/ 150579 w 1562500"/>
              <a:gd name="csY200" fmla="*/ 712209 h 1369915"/>
              <a:gd name="csX201" fmla="*/ 145621 w 1562500"/>
              <a:gd name="csY201" fmla="*/ 714001 h 1369915"/>
              <a:gd name="csX202" fmla="*/ 145037 w 1562500"/>
              <a:gd name="csY202" fmla="*/ 717615 h 1369915"/>
              <a:gd name="csX203" fmla="*/ 145744 w 1562500"/>
              <a:gd name="csY203" fmla="*/ 723112 h 1369915"/>
              <a:gd name="csX204" fmla="*/ 146772 w 1562500"/>
              <a:gd name="csY204" fmla="*/ 723724 h 1369915"/>
              <a:gd name="csX205" fmla="*/ 149342 w 1562500"/>
              <a:gd name="csY205" fmla="*/ 723930 h 1369915"/>
              <a:gd name="csX206" fmla="*/ 160664 w 1562500"/>
              <a:gd name="csY206" fmla="*/ 729455 h 1369915"/>
              <a:gd name="csX207" fmla="*/ 165446 w 1562500"/>
              <a:gd name="csY207" fmla="*/ 739117 h 1369915"/>
              <a:gd name="csX208" fmla="*/ 165610 w 1562500"/>
              <a:gd name="csY208" fmla="*/ 770737 h 1369915"/>
              <a:gd name="csX209" fmla="*/ 164726 w 1562500"/>
              <a:gd name="csY209" fmla="*/ 791269 h 1369915"/>
              <a:gd name="csX210" fmla="*/ 160463 w 1562500"/>
              <a:gd name="csY210" fmla="*/ 802422 h 1369915"/>
              <a:gd name="csX211" fmla="*/ 149473 w 1562500"/>
              <a:gd name="csY211" fmla="*/ 806768 h 1369915"/>
              <a:gd name="csX212" fmla="*/ 129266 w 1562500"/>
              <a:gd name="csY212" fmla="*/ 807677 h 1369915"/>
              <a:gd name="csX213" fmla="*/ 103312 w 1562500"/>
              <a:gd name="csY213" fmla="*/ 807759 h 1369915"/>
              <a:gd name="csX214" fmla="*/ 94312 w 1562500"/>
              <a:gd name="csY214" fmla="*/ 807516 h 1369915"/>
              <a:gd name="csX215" fmla="*/ 89531 w 1562500"/>
              <a:gd name="csY215" fmla="*/ 807081 h 1369915"/>
              <a:gd name="csX216" fmla="*/ 86295 w 1562500"/>
              <a:gd name="csY216" fmla="*/ 805506 h 1369915"/>
              <a:gd name="csX217" fmla="*/ 84622 w 1562500"/>
              <a:gd name="csY217" fmla="*/ 800811 h 1369915"/>
              <a:gd name="csX218" fmla="*/ 83993 w 1562500"/>
              <a:gd name="csY218" fmla="*/ 771424 h 1369915"/>
              <a:gd name="csX219" fmla="*/ 84392 w 1562500"/>
              <a:gd name="csY219" fmla="*/ 746711 h 1369915"/>
              <a:gd name="csX220" fmla="*/ 84823 w 1562500"/>
              <a:gd name="csY220" fmla="*/ 738352 h 1369915"/>
              <a:gd name="csX221" fmla="*/ 85087 w 1562500"/>
              <a:gd name="csY221" fmla="*/ 735680 h 1369915"/>
              <a:gd name="csX222" fmla="*/ 85420 w 1562500"/>
              <a:gd name="csY222" fmla="*/ 734044 h 1369915"/>
              <a:gd name="csX223" fmla="*/ 89445 w 1562500"/>
              <a:gd name="csY223" fmla="*/ 729912 h 1369915"/>
              <a:gd name="csX224" fmla="*/ 96512 w 1562500"/>
              <a:gd name="csY224" fmla="*/ 725990 h 1369915"/>
              <a:gd name="csX225" fmla="*/ 103702 w 1562500"/>
              <a:gd name="csY225" fmla="*/ 721895 h 1369915"/>
              <a:gd name="csX226" fmla="*/ 105043 w 1562500"/>
              <a:gd name="csY226" fmla="*/ 716637 h 1369915"/>
              <a:gd name="csX227" fmla="*/ 104500 w 1562500"/>
              <a:gd name="csY227" fmla="*/ 713652 h 1369915"/>
              <a:gd name="csX228" fmla="*/ 99419 w 1562500"/>
              <a:gd name="csY228" fmla="*/ 712090 h 1369915"/>
              <a:gd name="csX229" fmla="*/ 53718 w 1562500"/>
              <a:gd name="csY229" fmla="*/ 711300 h 1369915"/>
              <a:gd name="csX230" fmla="*/ 347864 w 1562500"/>
              <a:gd name="csY230" fmla="*/ 711300 h 1369915"/>
              <a:gd name="csX231" fmla="*/ 276389 w 1562500"/>
              <a:gd name="csY231" fmla="*/ 712196 h 1369915"/>
              <a:gd name="csX232" fmla="*/ 268006 w 1562500"/>
              <a:gd name="csY232" fmla="*/ 714108 h 1369915"/>
              <a:gd name="csX233" fmla="*/ 267258 w 1562500"/>
              <a:gd name="csY233" fmla="*/ 715309 h 1369915"/>
              <a:gd name="csX234" fmla="*/ 267128 w 1562500"/>
              <a:gd name="csY234" fmla="*/ 717446 h 1369915"/>
              <a:gd name="csX235" fmla="*/ 267999 w 1562500"/>
              <a:gd name="csY235" fmla="*/ 723009 h 1369915"/>
              <a:gd name="csX236" fmla="*/ 272398 w 1562500"/>
              <a:gd name="csY236" fmla="*/ 724958 h 1369915"/>
              <a:gd name="csX237" fmla="*/ 282952 w 1562500"/>
              <a:gd name="csY237" fmla="*/ 730927 h 1369915"/>
              <a:gd name="csX238" fmla="*/ 285353 w 1562500"/>
              <a:gd name="csY238" fmla="*/ 735844 h 1369915"/>
              <a:gd name="csX239" fmla="*/ 286627 w 1562500"/>
              <a:gd name="csY239" fmla="*/ 747697 h 1369915"/>
              <a:gd name="csX240" fmla="*/ 287721 w 1562500"/>
              <a:gd name="csY240" fmla="*/ 818765 h 1369915"/>
              <a:gd name="csX241" fmla="*/ 286504 w 1562500"/>
              <a:gd name="csY241" fmla="*/ 902244 h 1369915"/>
              <a:gd name="csX242" fmla="*/ 282261 w 1562500"/>
              <a:gd name="csY242" fmla="*/ 914948 h 1369915"/>
              <a:gd name="csX243" fmla="*/ 273977 w 1562500"/>
              <a:gd name="csY243" fmla="*/ 919573 h 1369915"/>
              <a:gd name="csX244" fmla="*/ 268192 w 1562500"/>
              <a:gd name="csY244" fmla="*/ 922480 h 1369915"/>
              <a:gd name="csX245" fmla="*/ 267128 w 1562500"/>
              <a:gd name="csY245" fmla="*/ 927923 h 1369915"/>
              <a:gd name="csX246" fmla="*/ 267526 w 1562500"/>
              <a:gd name="csY246" fmla="*/ 933001 h 1369915"/>
              <a:gd name="csX247" fmla="*/ 267933 w 1562500"/>
              <a:gd name="csY247" fmla="*/ 934769 h 1369915"/>
              <a:gd name="csX248" fmla="*/ 268159 w 1562500"/>
              <a:gd name="csY248" fmla="*/ 935291 h 1369915"/>
              <a:gd name="csX249" fmla="*/ 268290 w 1562500"/>
              <a:gd name="csY249" fmla="*/ 935315 h 1369915"/>
              <a:gd name="csX250" fmla="*/ 269782 w 1562500"/>
              <a:gd name="csY250" fmla="*/ 935468 h 1369915"/>
              <a:gd name="csX251" fmla="*/ 275361 w 1562500"/>
              <a:gd name="csY251" fmla="*/ 935751 h 1369915"/>
              <a:gd name="csX252" fmla="*/ 293435 w 1562500"/>
              <a:gd name="csY252" fmla="*/ 936146 h 1369915"/>
              <a:gd name="csX253" fmla="*/ 413447 w 1562500"/>
              <a:gd name="csY253" fmla="*/ 936006 h 1369915"/>
              <a:gd name="csX254" fmla="*/ 431746 w 1562500"/>
              <a:gd name="csY254" fmla="*/ 935562 h 1369915"/>
              <a:gd name="csX255" fmla="*/ 437473 w 1562500"/>
              <a:gd name="csY255" fmla="*/ 935266 h 1369915"/>
              <a:gd name="csX256" fmla="*/ 439056 w 1562500"/>
              <a:gd name="csY256" fmla="*/ 935106 h 1369915"/>
              <a:gd name="csX257" fmla="*/ 439311 w 1562500"/>
              <a:gd name="csY257" fmla="*/ 935065 h 1369915"/>
              <a:gd name="csX258" fmla="*/ 439492 w 1562500"/>
              <a:gd name="csY258" fmla="*/ 934723 h 1369915"/>
              <a:gd name="csX259" fmla="*/ 440096 w 1562500"/>
              <a:gd name="csY259" fmla="*/ 933001 h 1369915"/>
              <a:gd name="csX260" fmla="*/ 441679 w 1562500"/>
              <a:gd name="csY260" fmla="*/ 926924 h 1369915"/>
              <a:gd name="csX261" fmla="*/ 445470 w 1562500"/>
              <a:gd name="csY261" fmla="*/ 908276 h 1369915"/>
              <a:gd name="csX262" fmla="*/ 450263 w 1562500"/>
              <a:gd name="csY262" fmla="*/ 873794 h 1369915"/>
              <a:gd name="csX263" fmla="*/ 450087 w 1562500"/>
              <a:gd name="csY263" fmla="*/ 870703 h 1369915"/>
              <a:gd name="csX264" fmla="*/ 449478 w 1562500"/>
              <a:gd name="csY264" fmla="*/ 869716 h 1369915"/>
              <a:gd name="csX265" fmla="*/ 441675 w 1562500"/>
              <a:gd name="csY265" fmla="*/ 869580 h 1369915"/>
              <a:gd name="csX266" fmla="*/ 436121 w 1562500"/>
              <a:gd name="csY266" fmla="*/ 870135 h 1369915"/>
              <a:gd name="csX267" fmla="*/ 433181 w 1562500"/>
              <a:gd name="csY267" fmla="*/ 871480 h 1369915"/>
              <a:gd name="csX268" fmla="*/ 427742 w 1562500"/>
              <a:gd name="csY268" fmla="*/ 882428 h 1369915"/>
              <a:gd name="csX269" fmla="*/ 409204 w 1562500"/>
              <a:gd name="csY269" fmla="*/ 907059 h 1369915"/>
              <a:gd name="csX270" fmla="*/ 374225 w 1562500"/>
              <a:gd name="csY270" fmla="*/ 913727 h 1369915"/>
              <a:gd name="csX271" fmla="*/ 355116 w 1562500"/>
              <a:gd name="csY271" fmla="*/ 912313 h 1369915"/>
              <a:gd name="csX272" fmla="*/ 347860 w 1562500"/>
              <a:gd name="csY272" fmla="*/ 905727 h 1369915"/>
              <a:gd name="csX273" fmla="*/ 347120 w 1562500"/>
              <a:gd name="csY273" fmla="*/ 900970 h 1369915"/>
              <a:gd name="csX274" fmla="*/ 346614 w 1562500"/>
              <a:gd name="csY274" fmla="*/ 892636 h 1369915"/>
              <a:gd name="csX275" fmla="*/ 346154 w 1562500"/>
              <a:gd name="csY275" fmla="*/ 869741 h 1369915"/>
              <a:gd name="csX276" fmla="*/ 346458 w 1562500"/>
              <a:gd name="csY276" fmla="*/ 846911 h 1369915"/>
              <a:gd name="csX277" fmla="*/ 346910 w 1562500"/>
              <a:gd name="csY277" fmla="*/ 838659 h 1369915"/>
              <a:gd name="csX278" fmla="*/ 347626 w 1562500"/>
              <a:gd name="csY278" fmla="*/ 834001 h 1369915"/>
              <a:gd name="csX279" fmla="*/ 349270 w 1562500"/>
              <a:gd name="csY279" fmla="*/ 831407 h 1369915"/>
              <a:gd name="csX280" fmla="*/ 352658 w 1562500"/>
              <a:gd name="csY280" fmla="*/ 830050 h 1369915"/>
              <a:gd name="csX281" fmla="*/ 368556 w 1562500"/>
              <a:gd name="csY281" fmla="*/ 830029 h 1369915"/>
              <a:gd name="csX282" fmla="*/ 385026 w 1562500"/>
              <a:gd name="csY282" fmla="*/ 831588 h 1369915"/>
              <a:gd name="csX283" fmla="*/ 392451 w 1562500"/>
              <a:gd name="csY283" fmla="*/ 836677 h 1369915"/>
              <a:gd name="csX284" fmla="*/ 398811 w 1562500"/>
              <a:gd name="csY284" fmla="*/ 850043 h 1369915"/>
              <a:gd name="csX285" fmla="*/ 399736 w 1562500"/>
              <a:gd name="csY285" fmla="*/ 854019 h 1369915"/>
              <a:gd name="csX286" fmla="*/ 400850 w 1562500"/>
              <a:gd name="csY286" fmla="*/ 855704 h 1369915"/>
              <a:gd name="csX287" fmla="*/ 408394 w 1562500"/>
              <a:gd name="csY287" fmla="*/ 856543 h 1369915"/>
              <a:gd name="csX288" fmla="*/ 413307 w 1562500"/>
              <a:gd name="csY288" fmla="*/ 856058 h 1369915"/>
              <a:gd name="csX289" fmla="*/ 415458 w 1562500"/>
              <a:gd name="csY289" fmla="*/ 852736 h 1369915"/>
              <a:gd name="csX290" fmla="*/ 416580 w 1562500"/>
              <a:gd name="csY290" fmla="*/ 820758 h 1369915"/>
              <a:gd name="csX291" fmla="*/ 416004 w 1562500"/>
              <a:gd name="csY291" fmla="*/ 789813 h 1369915"/>
              <a:gd name="csX292" fmla="*/ 415038 w 1562500"/>
              <a:gd name="csY292" fmla="*/ 785418 h 1369915"/>
              <a:gd name="csX293" fmla="*/ 413907 w 1562500"/>
              <a:gd name="csY293" fmla="*/ 784826 h 1369915"/>
              <a:gd name="csX294" fmla="*/ 404657 w 1562500"/>
              <a:gd name="csY294" fmla="*/ 783946 h 1369915"/>
              <a:gd name="csX295" fmla="*/ 401964 w 1562500"/>
              <a:gd name="csY295" fmla="*/ 783852 h 1369915"/>
              <a:gd name="csX296" fmla="*/ 400513 w 1562500"/>
              <a:gd name="csY296" fmla="*/ 784629 h 1369915"/>
              <a:gd name="csX297" fmla="*/ 397384 w 1562500"/>
              <a:gd name="csY297" fmla="*/ 792296 h 1369915"/>
              <a:gd name="csX298" fmla="*/ 393421 w 1562500"/>
              <a:gd name="csY298" fmla="*/ 801148 h 1369915"/>
              <a:gd name="csX299" fmla="*/ 386399 w 1562500"/>
              <a:gd name="csY299" fmla="*/ 805321 h 1369915"/>
              <a:gd name="csX300" fmla="*/ 363524 w 1562500"/>
              <a:gd name="csY300" fmla="*/ 808022 h 1369915"/>
              <a:gd name="csX301" fmla="*/ 352633 w 1562500"/>
              <a:gd name="csY301" fmla="*/ 807401 h 1369915"/>
              <a:gd name="csX302" fmla="*/ 348941 w 1562500"/>
              <a:gd name="csY302" fmla="*/ 806554 h 1369915"/>
              <a:gd name="csX303" fmla="*/ 346754 w 1562500"/>
              <a:gd name="csY303" fmla="*/ 804774 h 1369915"/>
              <a:gd name="csX304" fmla="*/ 346540 w 1562500"/>
              <a:gd name="csY304" fmla="*/ 803290 h 1369915"/>
              <a:gd name="csX305" fmla="*/ 346397 w 1562500"/>
              <a:gd name="csY305" fmla="*/ 800724 h 1369915"/>
              <a:gd name="csX306" fmla="*/ 346207 w 1562500"/>
              <a:gd name="csY306" fmla="*/ 792395 h 1369915"/>
              <a:gd name="csX307" fmla="*/ 346241 w 1562500"/>
              <a:gd name="csY307" fmla="*/ 767069 h 1369915"/>
              <a:gd name="csX308" fmla="*/ 348346 w 1562500"/>
              <a:gd name="csY308" fmla="*/ 736222 h 1369915"/>
              <a:gd name="csX309" fmla="*/ 353008 w 1562500"/>
              <a:gd name="csY309" fmla="*/ 731601 h 1369915"/>
              <a:gd name="csX310" fmla="*/ 361038 w 1562500"/>
              <a:gd name="csY310" fmla="*/ 730606 h 1369915"/>
              <a:gd name="csX311" fmla="*/ 395478 w 1562500"/>
              <a:gd name="csY311" fmla="*/ 736144 h 1369915"/>
              <a:gd name="csX312" fmla="*/ 412235 w 1562500"/>
              <a:gd name="csY312" fmla="*/ 759081 h 1369915"/>
              <a:gd name="csX313" fmla="*/ 415455 w 1562500"/>
              <a:gd name="csY313" fmla="*/ 767127 h 1369915"/>
              <a:gd name="csX314" fmla="*/ 417946 w 1562500"/>
              <a:gd name="csY314" fmla="*/ 767982 h 1369915"/>
              <a:gd name="csX315" fmla="*/ 423167 w 1562500"/>
              <a:gd name="csY315" fmla="*/ 768134 h 1369915"/>
              <a:gd name="csX316" fmla="*/ 428294 w 1562500"/>
              <a:gd name="csY316" fmla="*/ 767912 h 1369915"/>
              <a:gd name="csX317" fmla="*/ 430313 w 1562500"/>
              <a:gd name="csY317" fmla="*/ 766736 h 1369915"/>
              <a:gd name="csX318" fmla="*/ 431299 w 1562500"/>
              <a:gd name="csY318" fmla="*/ 753926 h 1369915"/>
              <a:gd name="csX319" fmla="*/ 429947 w 1562500"/>
              <a:gd name="csY319" fmla="*/ 724555 h 1369915"/>
              <a:gd name="csX320" fmla="*/ 428093 w 1562500"/>
              <a:gd name="csY320" fmla="*/ 716862 h 1369915"/>
              <a:gd name="csX321" fmla="*/ 419422 w 1562500"/>
              <a:gd name="csY321" fmla="*/ 713060 h 1369915"/>
              <a:gd name="csX322" fmla="*/ 347865 w 1562500"/>
              <a:gd name="csY322" fmla="*/ 711300 h 1369915"/>
              <a:gd name="csX323" fmla="*/ 558727 w 1562500"/>
              <a:gd name="csY323" fmla="*/ 711300 h 1369915"/>
              <a:gd name="csX324" fmla="*/ 476181 w 1562500"/>
              <a:gd name="csY324" fmla="*/ 712673 h 1369915"/>
              <a:gd name="csX325" fmla="*/ 466100 w 1562500"/>
              <a:gd name="csY325" fmla="*/ 715674 h 1369915"/>
              <a:gd name="csX326" fmla="*/ 464233 w 1562500"/>
              <a:gd name="csY326" fmla="*/ 721414 h 1369915"/>
              <a:gd name="csX327" fmla="*/ 462494 w 1562500"/>
              <a:gd name="csY327" fmla="*/ 751138 h 1369915"/>
              <a:gd name="csX328" fmla="*/ 464065 w 1562500"/>
              <a:gd name="csY328" fmla="*/ 770116 h 1369915"/>
              <a:gd name="csX329" fmla="*/ 466914 w 1562500"/>
              <a:gd name="csY329" fmla="*/ 772246 h 1369915"/>
              <a:gd name="csX330" fmla="*/ 472657 w 1562500"/>
              <a:gd name="csY330" fmla="*/ 771637 h 1369915"/>
              <a:gd name="csX331" fmla="*/ 476843 w 1562500"/>
              <a:gd name="csY331" fmla="*/ 768973 h 1369915"/>
              <a:gd name="csX332" fmla="*/ 479568 w 1562500"/>
              <a:gd name="csY332" fmla="*/ 760492 h 1369915"/>
              <a:gd name="csX333" fmla="*/ 490595 w 1562500"/>
              <a:gd name="csY333" fmla="*/ 738681 h 1369915"/>
              <a:gd name="csX334" fmla="*/ 514042 w 1562500"/>
              <a:gd name="csY334" fmla="*/ 731696 h 1369915"/>
              <a:gd name="csX335" fmla="*/ 521639 w 1562500"/>
              <a:gd name="csY335" fmla="*/ 733024 h 1369915"/>
              <a:gd name="csX336" fmla="*/ 525652 w 1562500"/>
              <a:gd name="csY336" fmla="*/ 743010 h 1369915"/>
              <a:gd name="csX337" fmla="*/ 527642 w 1562500"/>
              <a:gd name="csY337" fmla="*/ 818452 h 1369915"/>
              <a:gd name="csX338" fmla="*/ 526396 w 1562500"/>
              <a:gd name="csY338" fmla="*/ 902470 h 1369915"/>
              <a:gd name="csX339" fmla="*/ 521413 w 1562500"/>
              <a:gd name="csY339" fmla="*/ 914442 h 1369915"/>
              <a:gd name="csX340" fmla="*/ 511583 w 1562500"/>
              <a:gd name="csY340" fmla="*/ 919664 h 1369915"/>
              <a:gd name="csX341" fmla="*/ 504290 w 1562500"/>
              <a:gd name="csY341" fmla="*/ 923783 h 1369915"/>
              <a:gd name="csX342" fmla="*/ 502884 w 1562500"/>
              <a:gd name="csY342" fmla="*/ 928737 h 1369915"/>
              <a:gd name="csX343" fmla="*/ 503286 w 1562500"/>
              <a:gd name="csY343" fmla="*/ 933227 h 1369915"/>
              <a:gd name="csX344" fmla="*/ 503702 w 1562500"/>
              <a:gd name="csY344" fmla="*/ 934826 h 1369915"/>
              <a:gd name="csX345" fmla="*/ 503948 w 1562500"/>
              <a:gd name="csY345" fmla="*/ 935336 h 1369915"/>
              <a:gd name="csX346" fmla="*/ 504766 w 1562500"/>
              <a:gd name="csY346" fmla="*/ 935447 h 1369915"/>
              <a:gd name="csX347" fmla="*/ 508125 w 1562500"/>
              <a:gd name="csY347" fmla="*/ 935677 h 1369915"/>
              <a:gd name="csX348" fmla="*/ 520110 w 1562500"/>
              <a:gd name="csY348" fmla="*/ 936014 h 1369915"/>
              <a:gd name="csX349" fmla="*/ 558513 w 1562500"/>
              <a:gd name="csY349" fmla="*/ 936039 h 1369915"/>
              <a:gd name="csX350" fmla="*/ 604189 w 1562500"/>
              <a:gd name="csY350" fmla="*/ 934938 h 1369915"/>
              <a:gd name="csX351" fmla="*/ 610973 w 1562500"/>
              <a:gd name="csY351" fmla="*/ 932651 h 1369915"/>
              <a:gd name="csX352" fmla="*/ 611927 w 1562500"/>
              <a:gd name="csY352" fmla="*/ 928852 h 1369915"/>
              <a:gd name="csX353" fmla="*/ 612100 w 1562500"/>
              <a:gd name="csY353" fmla="*/ 924671 h 1369915"/>
              <a:gd name="csX354" fmla="*/ 611425 w 1562500"/>
              <a:gd name="csY354" fmla="*/ 922706 h 1369915"/>
              <a:gd name="csX355" fmla="*/ 603659 w 1562500"/>
              <a:gd name="csY355" fmla="*/ 919660 h 1369915"/>
              <a:gd name="csX356" fmla="*/ 593866 w 1562500"/>
              <a:gd name="csY356" fmla="*/ 915902 h 1369915"/>
              <a:gd name="csX357" fmla="*/ 588822 w 1562500"/>
              <a:gd name="csY357" fmla="*/ 904456 h 1369915"/>
              <a:gd name="csX358" fmla="*/ 587083 w 1562500"/>
              <a:gd name="csY358" fmla="*/ 818937 h 1369915"/>
              <a:gd name="csX359" fmla="*/ 588678 w 1562500"/>
              <a:gd name="csY359" fmla="*/ 741740 h 1369915"/>
              <a:gd name="csX360" fmla="*/ 592900 w 1562500"/>
              <a:gd name="csY360" fmla="*/ 731758 h 1369915"/>
              <a:gd name="csX361" fmla="*/ 600925 w 1562500"/>
              <a:gd name="csY361" fmla="*/ 730977 h 1369915"/>
              <a:gd name="csX362" fmla="*/ 624960 w 1562500"/>
              <a:gd name="csY362" fmla="*/ 739002 h 1369915"/>
              <a:gd name="csX363" fmla="*/ 636093 w 1562500"/>
              <a:gd name="csY363" fmla="*/ 760615 h 1369915"/>
              <a:gd name="csX364" fmla="*/ 639929 w 1562500"/>
              <a:gd name="csY364" fmla="*/ 770367 h 1369915"/>
              <a:gd name="csX365" fmla="*/ 643255 w 1562500"/>
              <a:gd name="csY365" fmla="*/ 771238 h 1369915"/>
              <a:gd name="csX366" fmla="*/ 649767 w 1562500"/>
              <a:gd name="csY366" fmla="*/ 770728 h 1369915"/>
              <a:gd name="csX367" fmla="*/ 654228 w 1562500"/>
              <a:gd name="csY367" fmla="*/ 769980 h 1369915"/>
              <a:gd name="csX368" fmla="*/ 655864 w 1562500"/>
              <a:gd name="csY368" fmla="*/ 768722 h 1369915"/>
              <a:gd name="csX369" fmla="*/ 655753 w 1562500"/>
              <a:gd name="csY369" fmla="*/ 756919 h 1369915"/>
              <a:gd name="csX370" fmla="*/ 653282 w 1562500"/>
              <a:gd name="csY370" fmla="*/ 726643 h 1369915"/>
              <a:gd name="csX371" fmla="*/ 651251 w 1562500"/>
              <a:gd name="csY371" fmla="*/ 717746 h 1369915"/>
              <a:gd name="csX372" fmla="*/ 645074 w 1562500"/>
              <a:gd name="csY372" fmla="*/ 714149 h 1369915"/>
              <a:gd name="csX373" fmla="*/ 641226 w 1562500"/>
              <a:gd name="csY373" fmla="*/ 713323 h 1369915"/>
              <a:gd name="csX374" fmla="*/ 558725 w 1562500"/>
              <a:gd name="csY374" fmla="*/ 711300 h 1369915"/>
              <a:gd name="csX375" fmla="*/ 1050798 w 1562500"/>
              <a:gd name="csY375" fmla="*/ 711300 h 1369915"/>
              <a:gd name="csX376" fmla="*/ 1005274 w 1562500"/>
              <a:gd name="csY376" fmla="*/ 712200 h 1369915"/>
              <a:gd name="csX377" fmla="*/ 1000246 w 1562500"/>
              <a:gd name="csY377" fmla="*/ 713977 h 1369915"/>
              <a:gd name="csX378" fmla="*/ 999658 w 1562500"/>
              <a:gd name="csY378" fmla="*/ 717533 h 1369915"/>
              <a:gd name="csX379" fmla="*/ 1000681 w 1562500"/>
              <a:gd name="csY379" fmla="*/ 723342 h 1369915"/>
              <a:gd name="csX380" fmla="*/ 1007083 w 1562500"/>
              <a:gd name="csY380" fmla="*/ 726010 h 1369915"/>
              <a:gd name="csX381" fmla="*/ 1013652 w 1562500"/>
              <a:gd name="csY381" fmla="*/ 728757 h 1369915"/>
              <a:gd name="csX382" fmla="*/ 1017722 w 1562500"/>
              <a:gd name="csY382" fmla="*/ 732440 h 1369915"/>
              <a:gd name="csX383" fmla="*/ 1017998 w 1562500"/>
              <a:gd name="csY383" fmla="*/ 733493 h 1369915"/>
              <a:gd name="csX384" fmla="*/ 1018200 w 1562500"/>
              <a:gd name="csY384" fmla="*/ 735071 h 1369915"/>
              <a:gd name="csX385" fmla="*/ 1018595 w 1562500"/>
              <a:gd name="csY385" fmla="*/ 740235 h 1369915"/>
              <a:gd name="csX386" fmla="*/ 1019392 w 1562500"/>
              <a:gd name="csY386" fmla="*/ 757704 h 1369915"/>
              <a:gd name="csX387" fmla="*/ 1020675 w 1562500"/>
              <a:gd name="csY387" fmla="*/ 812322 h 1369915"/>
              <a:gd name="csX388" fmla="*/ 1022303 w 1562500"/>
              <a:gd name="csY388" fmla="*/ 880015 h 1369915"/>
              <a:gd name="csX389" fmla="*/ 1027113 w 1562500"/>
              <a:gd name="csY389" fmla="*/ 899247 h 1369915"/>
              <a:gd name="csX390" fmla="*/ 1086525 w 1562500"/>
              <a:gd name="csY390" fmla="*/ 939805 h 1369915"/>
              <a:gd name="csX391" fmla="*/ 1120826 w 1562500"/>
              <a:gd name="csY391" fmla="*/ 941766 h 1369915"/>
              <a:gd name="csX392" fmla="*/ 1202065 w 1562500"/>
              <a:gd name="csY392" fmla="*/ 893171 h 1369915"/>
              <a:gd name="csX393" fmla="*/ 1205983 w 1562500"/>
              <a:gd name="csY393" fmla="*/ 872627 h 1369915"/>
              <a:gd name="csX394" fmla="*/ 1207557 w 1562500"/>
              <a:gd name="csY394" fmla="*/ 809617 h 1369915"/>
              <a:gd name="csX395" fmla="*/ 1209070 w 1562500"/>
              <a:gd name="csY395" fmla="*/ 747603 h 1369915"/>
              <a:gd name="csX396" fmla="*/ 1210439 w 1562500"/>
              <a:gd name="csY396" fmla="*/ 736753 h 1369915"/>
              <a:gd name="csX397" fmla="*/ 1212861 w 1562500"/>
              <a:gd name="csY397" fmla="*/ 731700 h 1369915"/>
              <a:gd name="csX398" fmla="*/ 1224788 w 1562500"/>
              <a:gd name="csY398" fmla="*/ 724843 h 1369915"/>
              <a:gd name="csX399" fmla="*/ 1230293 w 1562500"/>
              <a:gd name="csY399" fmla="*/ 722906 h 1369915"/>
              <a:gd name="csX400" fmla="*/ 1231206 w 1562500"/>
              <a:gd name="csY400" fmla="*/ 717381 h 1369915"/>
              <a:gd name="csX401" fmla="*/ 1230741 w 1562500"/>
              <a:gd name="csY401" fmla="*/ 713812 h 1369915"/>
              <a:gd name="csX402" fmla="*/ 1227094 w 1562500"/>
              <a:gd name="csY402" fmla="*/ 712176 h 1369915"/>
              <a:gd name="csX403" fmla="*/ 1192440 w 1562500"/>
              <a:gd name="csY403" fmla="*/ 711300 h 1369915"/>
              <a:gd name="csX404" fmla="*/ 1155973 w 1562500"/>
              <a:gd name="csY404" fmla="*/ 712529 h 1369915"/>
              <a:gd name="csX405" fmla="*/ 1153408 w 1562500"/>
              <a:gd name="csY405" fmla="*/ 713528 h 1369915"/>
              <a:gd name="csX406" fmla="*/ 1152483 w 1562500"/>
              <a:gd name="csY406" fmla="*/ 714712 h 1369915"/>
              <a:gd name="csX407" fmla="*/ 1152820 w 1562500"/>
              <a:gd name="csY407" fmla="*/ 719691 h 1369915"/>
              <a:gd name="csX408" fmla="*/ 1155069 w 1562500"/>
              <a:gd name="csY408" fmla="*/ 723099 h 1369915"/>
              <a:gd name="csX409" fmla="*/ 1161190 w 1562500"/>
              <a:gd name="csY409" fmla="*/ 725891 h 1369915"/>
              <a:gd name="csX410" fmla="*/ 1170169 w 1562500"/>
              <a:gd name="csY410" fmla="*/ 729809 h 1369915"/>
              <a:gd name="csX411" fmla="*/ 1174844 w 1562500"/>
              <a:gd name="csY411" fmla="*/ 739964 h 1369915"/>
              <a:gd name="csX412" fmla="*/ 1176057 w 1562500"/>
              <a:gd name="csY412" fmla="*/ 807409 h 1369915"/>
              <a:gd name="csX413" fmla="*/ 1174852 w 1562500"/>
              <a:gd name="csY413" fmla="*/ 867611 h 1369915"/>
              <a:gd name="csX414" fmla="*/ 1170502 w 1562500"/>
              <a:gd name="csY414" fmla="*/ 885721 h 1369915"/>
              <a:gd name="csX415" fmla="*/ 1155500 w 1562500"/>
              <a:gd name="csY415" fmla="*/ 902660 h 1369915"/>
              <a:gd name="csX416" fmla="*/ 1130882 w 1562500"/>
              <a:gd name="csY416" fmla="*/ 908802 h 1369915"/>
              <a:gd name="csX417" fmla="*/ 1085933 w 1562500"/>
              <a:gd name="csY417" fmla="*/ 890523 h 1369915"/>
              <a:gd name="csX418" fmla="*/ 1081259 w 1562500"/>
              <a:gd name="csY418" fmla="*/ 873864 h 1369915"/>
              <a:gd name="csX419" fmla="*/ 1080071 w 1562500"/>
              <a:gd name="csY419" fmla="*/ 809724 h 1369915"/>
              <a:gd name="csX420" fmla="*/ 1080187 w 1562500"/>
              <a:gd name="csY420" fmla="*/ 745909 h 1369915"/>
              <a:gd name="csX421" fmla="*/ 1081765 w 1562500"/>
              <a:gd name="csY421" fmla="*/ 736124 h 1369915"/>
              <a:gd name="csX422" fmla="*/ 1085063 w 1562500"/>
              <a:gd name="csY422" fmla="*/ 731569 h 1369915"/>
              <a:gd name="csX423" fmla="*/ 1097327 w 1562500"/>
              <a:gd name="csY423" fmla="*/ 724686 h 1369915"/>
              <a:gd name="csX424" fmla="*/ 1101964 w 1562500"/>
              <a:gd name="csY424" fmla="*/ 722877 h 1369915"/>
              <a:gd name="csX425" fmla="*/ 1102420 w 1562500"/>
              <a:gd name="csY425" fmla="*/ 717414 h 1369915"/>
              <a:gd name="csX426" fmla="*/ 1101594 w 1562500"/>
              <a:gd name="csY426" fmla="*/ 713935 h 1369915"/>
              <a:gd name="csX427" fmla="*/ 1096389 w 1562500"/>
              <a:gd name="csY427" fmla="*/ 712176 h 1369915"/>
              <a:gd name="csX428" fmla="*/ 1050799 w 1562500"/>
              <a:gd name="csY428" fmla="*/ 711300 h 1369915"/>
              <a:gd name="csX429" fmla="*/ 1300838 w 1562500"/>
              <a:gd name="csY429" fmla="*/ 711300 h 1369915"/>
              <a:gd name="csX430" fmla="*/ 1255708 w 1562500"/>
              <a:gd name="csY430" fmla="*/ 712188 h 1369915"/>
              <a:gd name="csX431" fmla="*/ 1250729 w 1562500"/>
              <a:gd name="csY431" fmla="*/ 713944 h 1369915"/>
              <a:gd name="csX432" fmla="*/ 1250150 w 1562500"/>
              <a:gd name="csY432" fmla="*/ 717451 h 1369915"/>
              <a:gd name="csX433" fmla="*/ 1251177 w 1562500"/>
              <a:gd name="csY433" fmla="*/ 723210 h 1369915"/>
              <a:gd name="csX434" fmla="*/ 1256810 w 1562500"/>
              <a:gd name="csY434" fmla="*/ 726092 h 1369915"/>
              <a:gd name="csX435" fmla="*/ 1262841 w 1562500"/>
              <a:gd name="csY435" fmla="*/ 728999 h 1369915"/>
              <a:gd name="csX436" fmla="*/ 1266739 w 1562500"/>
              <a:gd name="csY436" fmla="*/ 732670 h 1369915"/>
              <a:gd name="csX437" fmla="*/ 1267121 w 1562500"/>
              <a:gd name="csY437" fmla="*/ 733966 h 1369915"/>
              <a:gd name="csX438" fmla="*/ 1267392 w 1562500"/>
              <a:gd name="csY438" fmla="*/ 735923 h 1369915"/>
              <a:gd name="csX439" fmla="*/ 1267865 w 1562500"/>
              <a:gd name="csY439" fmla="*/ 742159 h 1369915"/>
              <a:gd name="csX440" fmla="*/ 1268622 w 1562500"/>
              <a:gd name="csY440" fmla="*/ 762621 h 1369915"/>
              <a:gd name="csX441" fmla="*/ 1269341 w 1562500"/>
              <a:gd name="csY441" fmla="*/ 822444 h 1369915"/>
              <a:gd name="csX442" fmla="*/ 1268938 w 1562500"/>
              <a:gd name="csY442" fmla="*/ 882255 h 1369915"/>
              <a:gd name="csX443" fmla="*/ 1268289 w 1562500"/>
              <a:gd name="csY443" fmla="*/ 902701 h 1369915"/>
              <a:gd name="csX444" fmla="*/ 1267845 w 1562500"/>
              <a:gd name="csY444" fmla="*/ 908933 h 1369915"/>
              <a:gd name="csX445" fmla="*/ 1267586 w 1562500"/>
              <a:gd name="csY445" fmla="*/ 910882 h 1369915"/>
              <a:gd name="csX446" fmla="*/ 1267207 w 1562500"/>
              <a:gd name="csY446" fmla="*/ 912177 h 1369915"/>
              <a:gd name="csX447" fmla="*/ 1263014 w 1562500"/>
              <a:gd name="csY447" fmla="*/ 916445 h 1369915"/>
              <a:gd name="csX448" fmla="*/ 1256810 w 1562500"/>
              <a:gd name="csY448" fmla="*/ 919635 h 1369915"/>
              <a:gd name="csX449" fmla="*/ 1251202 w 1562500"/>
              <a:gd name="csY449" fmla="*/ 922492 h 1369915"/>
              <a:gd name="csX450" fmla="*/ 1250150 w 1562500"/>
              <a:gd name="csY450" fmla="*/ 927923 h 1369915"/>
              <a:gd name="csX451" fmla="*/ 1250548 w 1562500"/>
              <a:gd name="csY451" fmla="*/ 933001 h 1369915"/>
              <a:gd name="csX452" fmla="*/ 1250955 w 1562500"/>
              <a:gd name="csY452" fmla="*/ 934769 h 1369915"/>
              <a:gd name="csX453" fmla="*/ 1251186 w 1562500"/>
              <a:gd name="csY453" fmla="*/ 935303 h 1369915"/>
              <a:gd name="csX454" fmla="*/ 1251913 w 1562500"/>
              <a:gd name="csY454" fmla="*/ 935418 h 1369915"/>
              <a:gd name="csX455" fmla="*/ 1254988 w 1562500"/>
              <a:gd name="csY455" fmla="*/ 935677 h 1369915"/>
              <a:gd name="csX456" fmla="*/ 1265949 w 1562500"/>
              <a:gd name="csY456" fmla="*/ 936121 h 1369915"/>
              <a:gd name="csX457" fmla="*/ 1301018 w 1562500"/>
              <a:gd name="csY457" fmla="*/ 936532 h 1369915"/>
              <a:gd name="csX458" fmla="*/ 1343825 w 1562500"/>
              <a:gd name="csY458" fmla="*/ 935546 h 1369915"/>
              <a:gd name="csX459" fmla="*/ 1349083 w 1562500"/>
              <a:gd name="csY459" fmla="*/ 929588 h 1369915"/>
              <a:gd name="csX460" fmla="*/ 1348072 w 1562500"/>
              <a:gd name="csY460" fmla="*/ 923035 h 1369915"/>
              <a:gd name="csX461" fmla="*/ 1342218 w 1562500"/>
              <a:gd name="csY461" fmla="*/ 919845 h 1369915"/>
              <a:gd name="csX462" fmla="*/ 1333946 w 1562500"/>
              <a:gd name="csY462" fmla="*/ 914977 h 1369915"/>
              <a:gd name="csX463" fmla="*/ 1329707 w 1562500"/>
              <a:gd name="csY463" fmla="*/ 902183 h 1369915"/>
              <a:gd name="csX464" fmla="*/ 1328490 w 1562500"/>
              <a:gd name="csY464" fmla="*/ 818765 h 1369915"/>
              <a:gd name="csX465" fmla="*/ 1329588 w 1562500"/>
              <a:gd name="csY465" fmla="*/ 747393 h 1369915"/>
              <a:gd name="csX466" fmla="*/ 1330891 w 1562500"/>
              <a:gd name="csY466" fmla="*/ 735684 h 1369915"/>
              <a:gd name="csX467" fmla="*/ 1333366 w 1562500"/>
              <a:gd name="csY467" fmla="*/ 730808 h 1369915"/>
              <a:gd name="csX468" fmla="*/ 1337420 w 1562500"/>
              <a:gd name="csY468" fmla="*/ 727478 h 1369915"/>
              <a:gd name="csX469" fmla="*/ 1341506 w 1562500"/>
              <a:gd name="csY469" fmla="*/ 726002 h 1369915"/>
              <a:gd name="csX470" fmla="*/ 1346999 w 1562500"/>
              <a:gd name="csY470" fmla="*/ 724045 h 1369915"/>
              <a:gd name="csX471" fmla="*/ 1350062 w 1562500"/>
              <a:gd name="csY471" fmla="*/ 716867 h 1369915"/>
              <a:gd name="csX472" fmla="*/ 1350428 w 1562500"/>
              <a:gd name="csY472" fmla="*/ 714766 h 1369915"/>
              <a:gd name="csX473" fmla="*/ 1350247 w 1562500"/>
              <a:gd name="csY473" fmla="*/ 713689 h 1369915"/>
              <a:gd name="csX474" fmla="*/ 1345782 w 1562500"/>
              <a:gd name="csY474" fmla="*/ 712143 h 1369915"/>
              <a:gd name="csX475" fmla="*/ 1300837 w 1562500"/>
              <a:gd name="csY475" fmla="*/ 711300 h 1369915"/>
              <a:gd name="csX476" fmla="*/ 1469326 w 1562500"/>
              <a:gd name="csY476" fmla="*/ 711300 h 1369915"/>
              <a:gd name="csX477" fmla="*/ 1393239 w 1562500"/>
              <a:gd name="csY477" fmla="*/ 713709 h 1369915"/>
              <a:gd name="csX478" fmla="*/ 1383984 w 1562500"/>
              <a:gd name="csY478" fmla="*/ 718984 h 1369915"/>
              <a:gd name="csX479" fmla="*/ 1381933 w 1562500"/>
              <a:gd name="csY479" fmla="*/ 729797 h 1369915"/>
              <a:gd name="csX480" fmla="*/ 1379211 w 1562500"/>
              <a:gd name="csY480" fmla="*/ 763628 h 1369915"/>
              <a:gd name="csX481" fmla="*/ 1378611 w 1562500"/>
              <a:gd name="csY481" fmla="*/ 771839 h 1369915"/>
              <a:gd name="csX482" fmla="*/ 1379092 w 1562500"/>
              <a:gd name="csY482" fmla="*/ 775477 h 1369915"/>
              <a:gd name="csX483" fmla="*/ 1380872 w 1562500"/>
              <a:gd name="csY483" fmla="*/ 776328 h 1369915"/>
              <a:gd name="csX484" fmla="*/ 1385982 w 1562500"/>
              <a:gd name="csY484" fmla="*/ 776168 h 1369915"/>
              <a:gd name="csX485" fmla="*/ 1393391 w 1562500"/>
              <a:gd name="csY485" fmla="*/ 774766 h 1369915"/>
              <a:gd name="csX486" fmla="*/ 1394620 w 1562500"/>
              <a:gd name="csY486" fmla="*/ 773224 h 1369915"/>
              <a:gd name="csX487" fmla="*/ 1395520 w 1562500"/>
              <a:gd name="csY487" fmla="*/ 770026 h 1369915"/>
              <a:gd name="csX488" fmla="*/ 1402000 w 1562500"/>
              <a:gd name="csY488" fmla="*/ 753819 h 1369915"/>
              <a:gd name="csX489" fmla="*/ 1411768 w 1562500"/>
              <a:gd name="csY489" fmla="*/ 741226 h 1369915"/>
              <a:gd name="csX490" fmla="*/ 1425343 w 1562500"/>
              <a:gd name="csY490" fmla="*/ 734471 h 1369915"/>
              <a:gd name="csX491" fmla="*/ 1438286 w 1562500"/>
              <a:gd name="csY491" fmla="*/ 732514 h 1369915"/>
              <a:gd name="csX492" fmla="*/ 1457539 w 1562500"/>
              <a:gd name="csY492" fmla="*/ 730985 h 1369915"/>
              <a:gd name="csX493" fmla="*/ 1475098 w 1562500"/>
              <a:gd name="csY493" fmla="*/ 730327 h 1369915"/>
              <a:gd name="csX494" fmla="*/ 1480759 w 1562500"/>
              <a:gd name="csY494" fmla="*/ 730487 h 1369915"/>
              <a:gd name="csX495" fmla="*/ 1482474 w 1562500"/>
              <a:gd name="csY495" fmla="*/ 730738 h 1369915"/>
              <a:gd name="csX496" fmla="*/ 1483156 w 1562500"/>
              <a:gd name="csY496" fmla="*/ 731010 h 1369915"/>
              <a:gd name="csX497" fmla="*/ 1483802 w 1562500"/>
              <a:gd name="csY497" fmla="*/ 732091 h 1369915"/>
              <a:gd name="csX498" fmla="*/ 1483678 w 1562500"/>
              <a:gd name="csY498" fmla="*/ 732638 h 1369915"/>
              <a:gd name="csX499" fmla="*/ 1483513 w 1562500"/>
              <a:gd name="csY499" fmla="*/ 733004 h 1369915"/>
              <a:gd name="csX500" fmla="*/ 1482954 w 1562500"/>
              <a:gd name="csY500" fmla="*/ 734085 h 1369915"/>
              <a:gd name="csX501" fmla="*/ 1480866 w 1562500"/>
              <a:gd name="csY501" fmla="*/ 737851 h 1369915"/>
              <a:gd name="csX502" fmla="*/ 1473239 w 1562500"/>
              <a:gd name="csY502" fmla="*/ 751085 h 1369915"/>
              <a:gd name="csX503" fmla="*/ 1448185 w 1562500"/>
              <a:gd name="csY503" fmla="*/ 793468 h 1369915"/>
              <a:gd name="csX504" fmla="*/ 1388777 w 1562500"/>
              <a:gd name="csY504" fmla="*/ 893578 h 1369915"/>
              <a:gd name="csX505" fmla="*/ 1375958 w 1562500"/>
              <a:gd name="csY505" fmla="*/ 915914 h 1369915"/>
              <a:gd name="csX506" fmla="*/ 1372973 w 1562500"/>
              <a:gd name="csY506" fmla="*/ 921506 h 1369915"/>
              <a:gd name="csX507" fmla="*/ 1372254 w 1562500"/>
              <a:gd name="csY507" fmla="*/ 923047 h 1369915"/>
              <a:gd name="csX508" fmla="*/ 1372043 w 1562500"/>
              <a:gd name="csY508" fmla="*/ 923631 h 1369915"/>
              <a:gd name="csX509" fmla="*/ 1372043 w 1562500"/>
              <a:gd name="csY509" fmla="*/ 923635 h 1369915"/>
              <a:gd name="csX510" fmla="*/ 1371987 w 1562500"/>
              <a:gd name="csY510" fmla="*/ 931751 h 1369915"/>
              <a:gd name="csX511" fmla="*/ 1372184 w 1562500"/>
              <a:gd name="csY511" fmla="*/ 933346 h 1369915"/>
              <a:gd name="csX512" fmla="*/ 1373019 w 1562500"/>
              <a:gd name="csY512" fmla="*/ 934222 h 1369915"/>
              <a:gd name="csX513" fmla="*/ 1382652 w 1562500"/>
              <a:gd name="csY513" fmla="*/ 935809 h 1369915"/>
              <a:gd name="csX514" fmla="*/ 1462628 w 1562500"/>
              <a:gd name="csY514" fmla="*/ 936532 h 1369915"/>
              <a:gd name="csX515" fmla="*/ 1527496 w 1562500"/>
              <a:gd name="csY515" fmla="*/ 936035 h 1369915"/>
              <a:gd name="csX516" fmla="*/ 1547448 w 1562500"/>
              <a:gd name="csY516" fmla="*/ 935501 h 1369915"/>
              <a:gd name="csX517" fmla="*/ 1552949 w 1562500"/>
              <a:gd name="csY517" fmla="*/ 935188 h 1369915"/>
              <a:gd name="csX518" fmla="*/ 1554314 w 1562500"/>
              <a:gd name="csY518" fmla="*/ 935036 h 1369915"/>
              <a:gd name="csX519" fmla="*/ 1554417 w 1562500"/>
              <a:gd name="csY519" fmla="*/ 934724 h 1369915"/>
              <a:gd name="csX520" fmla="*/ 1554816 w 1562500"/>
              <a:gd name="csY520" fmla="*/ 933038 h 1369915"/>
              <a:gd name="csX521" fmla="*/ 1555848 w 1562500"/>
              <a:gd name="csY521" fmla="*/ 927455 h 1369915"/>
              <a:gd name="csX522" fmla="*/ 1558405 w 1562500"/>
              <a:gd name="csY522" fmla="*/ 910586 h 1369915"/>
              <a:gd name="csX523" fmla="*/ 1562175 w 1562500"/>
              <a:gd name="csY523" fmla="*/ 877536 h 1369915"/>
              <a:gd name="csX524" fmla="*/ 1562348 w 1562500"/>
              <a:gd name="csY524" fmla="*/ 871550 h 1369915"/>
              <a:gd name="csX525" fmla="*/ 1561690 w 1562500"/>
              <a:gd name="csY525" fmla="*/ 868972 h 1369915"/>
              <a:gd name="csX526" fmla="*/ 1559478 w 1562500"/>
              <a:gd name="csY526" fmla="*/ 868002 h 1369915"/>
              <a:gd name="csX527" fmla="*/ 1553973 w 1562500"/>
              <a:gd name="csY527" fmla="*/ 867488 h 1369915"/>
              <a:gd name="csX528" fmla="*/ 1548406 w 1562500"/>
              <a:gd name="csY528" fmla="*/ 867294 h 1369915"/>
              <a:gd name="csX529" fmla="*/ 1545660 w 1562500"/>
              <a:gd name="csY529" fmla="*/ 868113 h 1369915"/>
              <a:gd name="csX530" fmla="*/ 1541352 w 1562500"/>
              <a:gd name="csY530" fmla="*/ 877310 h 1369915"/>
              <a:gd name="csX531" fmla="*/ 1511491 w 1562500"/>
              <a:gd name="csY531" fmla="*/ 908761 h 1369915"/>
              <a:gd name="csX532" fmla="*/ 1496756 w 1562500"/>
              <a:gd name="csY532" fmla="*/ 911100 h 1369915"/>
              <a:gd name="csX533" fmla="*/ 1473610 w 1562500"/>
              <a:gd name="csY533" fmla="*/ 912769 h 1369915"/>
              <a:gd name="csX534" fmla="*/ 1454612 w 1562500"/>
              <a:gd name="csY534" fmla="*/ 913624 h 1369915"/>
              <a:gd name="csX535" fmla="*/ 1449345 w 1562500"/>
              <a:gd name="csY535" fmla="*/ 913168 h 1369915"/>
              <a:gd name="csX536" fmla="*/ 1446368 w 1562500"/>
              <a:gd name="csY536" fmla="*/ 910940 h 1369915"/>
              <a:gd name="csX537" fmla="*/ 1446624 w 1562500"/>
              <a:gd name="csY537" fmla="*/ 906927 h 1369915"/>
              <a:gd name="csX538" fmla="*/ 1449320 w 1562500"/>
              <a:gd name="csY538" fmla="*/ 901365 h 1369915"/>
              <a:gd name="csX539" fmla="*/ 1460857 w 1562500"/>
              <a:gd name="csY539" fmla="*/ 882313 h 1369915"/>
              <a:gd name="csX540" fmla="*/ 1510139 w 1562500"/>
              <a:gd name="csY540" fmla="*/ 798315 h 1369915"/>
              <a:gd name="csX541" fmla="*/ 1536804 w 1562500"/>
              <a:gd name="csY541" fmla="*/ 752306 h 1369915"/>
              <a:gd name="csX542" fmla="*/ 1550343 w 1562500"/>
              <a:gd name="csY542" fmla="*/ 728489 h 1369915"/>
              <a:gd name="csX543" fmla="*/ 1554619 w 1562500"/>
              <a:gd name="csY543" fmla="*/ 715913 h 1369915"/>
              <a:gd name="csX544" fmla="*/ 1554680 w 1562500"/>
              <a:gd name="csY544" fmla="*/ 714322 h 1369915"/>
              <a:gd name="csX545" fmla="*/ 1554125 w 1562500"/>
              <a:gd name="csY545" fmla="*/ 713574 h 1369915"/>
              <a:gd name="csX546" fmla="*/ 1545310 w 1562500"/>
              <a:gd name="csY546" fmla="*/ 712020 h 1369915"/>
              <a:gd name="csX547" fmla="*/ 1469325 w 1562500"/>
              <a:gd name="csY547" fmla="*/ 711300 h 1369915"/>
              <a:gd name="csX548" fmla="*/ 854575 w 1562500"/>
              <a:gd name="csY548" fmla="*/ 726553 h 1369915"/>
              <a:gd name="csX549" fmla="*/ 861782 w 1562500"/>
              <a:gd name="csY549" fmla="*/ 727079 h 1369915"/>
              <a:gd name="csX550" fmla="*/ 904436 w 1562500"/>
              <a:gd name="csY550" fmla="*/ 761383 h 1369915"/>
              <a:gd name="csX551" fmla="*/ 917000 w 1562500"/>
              <a:gd name="csY551" fmla="*/ 839744 h 1369915"/>
              <a:gd name="csX552" fmla="*/ 908556 w 1562500"/>
              <a:gd name="csY552" fmla="*/ 887949 h 1369915"/>
              <a:gd name="csX553" fmla="*/ 887600 w 1562500"/>
              <a:gd name="csY553" fmla="*/ 913221 h 1369915"/>
              <a:gd name="csX554" fmla="*/ 865836 w 1562500"/>
              <a:gd name="csY554" fmla="*/ 917583 h 1369915"/>
              <a:gd name="csX555" fmla="*/ 843334 w 1562500"/>
              <a:gd name="csY555" fmla="*/ 913521 h 1369915"/>
              <a:gd name="csX556" fmla="*/ 802612 w 1562500"/>
              <a:gd name="csY556" fmla="*/ 828192 h 1369915"/>
              <a:gd name="csX557" fmla="*/ 815740 w 1562500"/>
              <a:gd name="csY557" fmla="*/ 751007 h 1369915"/>
              <a:gd name="csX558" fmla="*/ 854575 w 1562500"/>
              <a:gd name="csY558" fmla="*/ 726553 h 1369915"/>
              <a:gd name="csX559" fmla="*/ 226499 w 1562500"/>
              <a:gd name="csY559" fmla="*/ 871171 h 1369915"/>
              <a:gd name="csX560" fmla="*/ 226651 w 1562500"/>
              <a:gd name="csY560" fmla="*/ 889610 h 1369915"/>
              <a:gd name="csX561" fmla="*/ 227465 w 1562500"/>
              <a:gd name="csY561" fmla="*/ 905175 h 1369915"/>
              <a:gd name="csX562" fmla="*/ 227506 w 1562500"/>
              <a:gd name="csY562" fmla="*/ 905471 h 1369915"/>
              <a:gd name="csX563" fmla="*/ 226499 w 1562500"/>
              <a:gd name="csY563" fmla="*/ 871171 h 1369915"/>
              <a:gd name="csX564" fmla="*/ 795163 w 1562500"/>
              <a:gd name="csY564" fmla="*/ 926406 h 1369915"/>
              <a:gd name="csX565" fmla="*/ 795372 w 1562500"/>
              <a:gd name="csY565" fmla="*/ 925974 h 1369915"/>
              <a:gd name="csX566" fmla="*/ 795163 w 1562500"/>
              <a:gd name="csY566" fmla="*/ 926406 h 1369915"/>
              <a:gd name="csX567" fmla="*/ 1270722 w 1562500"/>
              <a:gd name="csY567" fmla="*/ 989506 h 1369915"/>
              <a:gd name="csX568" fmla="*/ 1270459 w 1562500"/>
              <a:gd name="csY568" fmla="*/ 989720 h 1369915"/>
              <a:gd name="csX569" fmla="*/ 1269423 w 1562500"/>
              <a:gd name="csY569" fmla="*/ 990797 h 1369915"/>
              <a:gd name="csX570" fmla="*/ 1266114 w 1562500"/>
              <a:gd name="csY570" fmla="*/ 994661 h 1369915"/>
              <a:gd name="csX571" fmla="*/ 1256510 w 1562500"/>
              <a:gd name="csY571" fmla="*/ 1006946 h 1369915"/>
              <a:gd name="csX572" fmla="*/ 1228126 w 1562500"/>
              <a:gd name="csY572" fmla="*/ 1038656 h 1369915"/>
              <a:gd name="csX573" fmla="*/ 1216840 w 1562500"/>
              <a:gd name="csY573" fmla="*/ 1049564 h 1369915"/>
              <a:gd name="csX574" fmla="*/ 1213070 w 1562500"/>
              <a:gd name="csY574" fmla="*/ 1053449 h 1369915"/>
              <a:gd name="csX575" fmla="*/ 1211388 w 1562500"/>
              <a:gd name="csY575" fmla="*/ 1055402 h 1369915"/>
              <a:gd name="csX576" fmla="*/ 1211606 w 1562500"/>
              <a:gd name="csY576" fmla="*/ 1057527 h 1369915"/>
              <a:gd name="csX577" fmla="*/ 1214011 w 1562500"/>
              <a:gd name="csY577" fmla="*/ 1060989 h 1369915"/>
              <a:gd name="csX578" fmla="*/ 1221227 w 1562500"/>
              <a:gd name="csY578" fmla="*/ 1063895 h 1369915"/>
              <a:gd name="csX579" fmla="*/ 1242466 w 1562500"/>
              <a:gd name="csY579" fmla="*/ 1058189 h 1369915"/>
              <a:gd name="csX580" fmla="*/ 1304694 w 1562500"/>
              <a:gd name="csY580" fmla="*/ 1022392 h 1369915"/>
              <a:gd name="csX581" fmla="*/ 1310914 w 1562500"/>
              <a:gd name="csY581" fmla="*/ 1015929 h 1369915"/>
              <a:gd name="csX582" fmla="*/ 1312756 w 1562500"/>
              <a:gd name="csY582" fmla="*/ 1013466 h 1369915"/>
              <a:gd name="csX583" fmla="*/ 1313229 w 1562500"/>
              <a:gd name="csY583" fmla="*/ 1012504 h 1369915"/>
              <a:gd name="csX584" fmla="*/ 1313130 w 1562500"/>
              <a:gd name="csY584" fmla="*/ 1012381 h 1369915"/>
              <a:gd name="csX585" fmla="*/ 1311938 w 1562500"/>
              <a:gd name="csY585" fmla="*/ 1011357 h 1369915"/>
              <a:gd name="csX586" fmla="*/ 1307333 w 1562500"/>
              <a:gd name="csY586" fmla="*/ 1008220 h 1369915"/>
              <a:gd name="csX587" fmla="*/ 1292968 w 1562500"/>
              <a:gd name="csY587" fmla="*/ 999895 h 1369915"/>
              <a:gd name="csX588" fmla="*/ 1278049 w 1562500"/>
              <a:gd name="csY588" fmla="*/ 992297 h 1369915"/>
              <a:gd name="csX589" fmla="*/ 1272749 w 1562500"/>
              <a:gd name="csY589" fmla="*/ 990049 h 1369915"/>
              <a:gd name="csX590" fmla="*/ 1271121 w 1562500"/>
              <a:gd name="csY590" fmla="*/ 989547 h 1369915"/>
              <a:gd name="csX591" fmla="*/ 1270722 w 1562500"/>
              <a:gd name="csY591" fmla="*/ 989506 h 1369915"/>
              <a:gd name="csX592" fmla="*/ 710014 w 1562500"/>
              <a:gd name="csY592" fmla="*/ 1073364 h 1369915"/>
              <a:gd name="csX593" fmla="*/ 704135 w 1562500"/>
              <a:gd name="csY593" fmla="*/ 1073972 h 1369915"/>
              <a:gd name="csX594" fmla="*/ 691369 w 1562500"/>
              <a:gd name="csY594" fmla="*/ 1075559 h 1369915"/>
              <a:gd name="csX595" fmla="*/ 659133 w 1562500"/>
              <a:gd name="csY595" fmla="*/ 1079950 h 1369915"/>
              <a:gd name="csX596" fmla="*/ 645245 w 1562500"/>
              <a:gd name="csY596" fmla="*/ 1082779 h 1369915"/>
              <a:gd name="csX597" fmla="*/ 644303 w 1562500"/>
              <a:gd name="csY597" fmla="*/ 1084333 h 1369915"/>
              <a:gd name="csX598" fmla="*/ 644755 w 1562500"/>
              <a:gd name="csY598" fmla="*/ 1088193 h 1369915"/>
              <a:gd name="csX599" fmla="*/ 647280 w 1562500"/>
              <a:gd name="csY599" fmla="*/ 1102566 h 1369915"/>
              <a:gd name="csX600" fmla="*/ 641532 w 1562500"/>
              <a:gd name="csY600" fmla="*/ 1128229 h 1369915"/>
              <a:gd name="csX601" fmla="*/ 609086 w 1562500"/>
              <a:gd name="csY601" fmla="*/ 1215815 h 1369915"/>
              <a:gd name="csX602" fmla="*/ 585233 w 1562500"/>
              <a:gd name="csY602" fmla="*/ 1279491 h 1369915"/>
              <a:gd name="csX603" fmla="*/ 565021 w 1562500"/>
              <a:gd name="csY603" fmla="*/ 1328012 h 1369915"/>
              <a:gd name="csX604" fmla="*/ 548293 w 1562500"/>
              <a:gd name="csY604" fmla="*/ 1343417 h 1369915"/>
              <a:gd name="csX605" fmla="*/ 539947 w 1562500"/>
              <a:gd name="csY605" fmla="*/ 1347964 h 1369915"/>
              <a:gd name="csX606" fmla="*/ 538902 w 1562500"/>
              <a:gd name="csY606" fmla="*/ 1350304 h 1369915"/>
              <a:gd name="csX607" fmla="*/ 538668 w 1562500"/>
              <a:gd name="csY607" fmla="*/ 1354435 h 1369915"/>
              <a:gd name="csX608" fmla="*/ 539087 w 1562500"/>
              <a:gd name="csY608" fmla="*/ 1360105 h 1369915"/>
              <a:gd name="csX609" fmla="*/ 539519 w 1562500"/>
              <a:gd name="csY609" fmla="*/ 1362070 h 1369915"/>
              <a:gd name="csX610" fmla="*/ 539778 w 1562500"/>
              <a:gd name="csY610" fmla="*/ 1362691 h 1369915"/>
              <a:gd name="csX611" fmla="*/ 540469 w 1562500"/>
              <a:gd name="csY611" fmla="*/ 1362802 h 1369915"/>
              <a:gd name="csX612" fmla="*/ 543425 w 1562500"/>
              <a:gd name="csY612" fmla="*/ 1363057 h 1369915"/>
              <a:gd name="csX613" fmla="*/ 553937 w 1562500"/>
              <a:gd name="csY613" fmla="*/ 1363476 h 1369915"/>
              <a:gd name="csX614" fmla="*/ 587494 w 1562500"/>
              <a:gd name="csY614" fmla="*/ 1363760 h 1369915"/>
              <a:gd name="csX615" fmla="*/ 628372 w 1562500"/>
              <a:gd name="csY615" fmla="*/ 1362456 h 1369915"/>
              <a:gd name="csX616" fmla="*/ 632796 w 1562500"/>
              <a:gd name="csY616" fmla="*/ 1360244 h 1369915"/>
              <a:gd name="csX617" fmla="*/ 632956 w 1562500"/>
              <a:gd name="csY617" fmla="*/ 1350250 h 1369915"/>
              <a:gd name="csX618" fmla="*/ 630132 w 1562500"/>
              <a:gd name="csY618" fmla="*/ 1346612 h 1369915"/>
              <a:gd name="csX619" fmla="*/ 624056 w 1562500"/>
              <a:gd name="csY619" fmla="*/ 1344897 h 1369915"/>
              <a:gd name="csX620" fmla="*/ 613507 w 1562500"/>
              <a:gd name="csY620" fmla="*/ 1338874 h 1369915"/>
              <a:gd name="csX621" fmla="*/ 608134 w 1562500"/>
              <a:gd name="csY621" fmla="*/ 1327317 h 1369915"/>
              <a:gd name="csX622" fmla="*/ 610045 w 1562500"/>
              <a:gd name="csY622" fmla="*/ 1317878 h 1369915"/>
              <a:gd name="csX623" fmla="*/ 614473 w 1562500"/>
              <a:gd name="csY623" fmla="*/ 1303406 h 1369915"/>
              <a:gd name="csX624" fmla="*/ 619596 w 1562500"/>
              <a:gd name="csY624" fmla="*/ 1289202 h 1369915"/>
              <a:gd name="csX625" fmla="*/ 623695 w 1562500"/>
              <a:gd name="csY625" fmla="*/ 1280584 h 1369915"/>
              <a:gd name="csX626" fmla="*/ 627494 w 1562500"/>
              <a:gd name="csY626" fmla="*/ 1278952 h 1369915"/>
              <a:gd name="csX627" fmla="*/ 635498 w 1562500"/>
              <a:gd name="csY627" fmla="*/ 1278122 h 1369915"/>
              <a:gd name="csX628" fmla="*/ 669215 w 1562500"/>
              <a:gd name="csY628" fmla="*/ 1277538 h 1369915"/>
              <a:gd name="csX629" fmla="*/ 708099 w 1562500"/>
              <a:gd name="csY629" fmla="*/ 1280708 h 1369915"/>
              <a:gd name="csX630" fmla="*/ 715820 w 1562500"/>
              <a:gd name="csY630" fmla="*/ 1288433 h 1369915"/>
              <a:gd name="csX631" fmla="*/ 721588 w 1562500"/>
              <a:gd name="csY631" fmla="*/ 1302769 h 1369915"/>
              <a:gd name="csX632" fmla="*/ 728462 w 1562500"/>
              <a:gd name="csY632" fmla="*/ 1333455 h 1369915"/>
              <a:gd name="csX633" fmla="*/ 722641 w 1562500"/>
              <a:gd name="csY633" fmla="*/ 1340884 h 1369915"/>
              <a:gd name="csX634" fmla="*/ 710077 w 1562500"/>
              <a:gd name="csY634" fmla="*/ 1346698 h 1369915"/>
              <a:gd name="csX635" fmla="*/ 705858 w 1562500"/>
              <a:gd name="csY635" fmla="*/ 1349567 h 1369915"/>
              <a:gd name="csX636" fmla="*/ 704962 w 1562500"/>
              <a:gd name="csY636" fmla="*/ 1356458 h 1369915"/>
              <a:gd name="csX637" fmla="*/ 707380 w 1562500"/>
              <a:gd name="csY637" fmla="*/ 1361605 h 1369915"/>
              <a:gd name="csX638" fmla="*/ 712387 w 1562500"/>
              <a:gd name="csY638" fmla="*/ 1362777 h 1369915"/>
              <a:gd name="csX639" fmla="*/ 770735 w 1562500"/>
              <a:gd name="csY639" fmla="*/ 1363344 h 1369915"/>
              <a:gd name="csX640" fmla="*/ 829156 w 1562500"/>
              <a:gd name="csY640" fmla="*/ 1361757 h 1369915"/>
              <a:gd name="csX641" fmla="*/ 834669 w 1562500"/>
              <a:gd name="csY641" fmla="*/ 1360204 h 1369915"/>
              <a:gd name="csX642" fmla="*/ 836013 w 1562500"/>
              <a:gd name="csY642" fmla="*/ 1359398 h 1369915"/>
              <a:gd name="csX643" fmla="*/ 837160 w 1562500"/>
              <a:gd name="csY643" fmla="*/ 1354880 h 1369915"/>
              <a:gd name="csX644" fmla="*/ 837387 w 1562500"/>
              <a:gd name="csY644" fmla="*/ 1349827 h 1369915"/>
              <a:gd name="csX645" fmla="*/ 836770 w 1562500"/>
              <a:gd name="csY645" fmla="*/ 1347529 h 1369915"/>
              <a:gd name="csX646" fmla="*/ 834517 w 1562500"/>
              <a:gd name="csY646" fmla="*/ 1346196 h 1369915"/>
              <a:gd name="csX647" fmla="*/ 829181 w 1562500"/>
              <a:gd name="csY647" fmla="*/ 1344716 h 1369915"/>
              <a:gd name="csX648" fmla="*/ 818717 w 1562500"/>
              <a:gd name="csY648" fmla="*/ 1340848 h 1369915"/>
              <a:gd name="csX649" fmla="*/ 809504 w 1562500"/>
              <a:gd name="csY649" fmla="*/ 1328604 h 1369915"/>
              <a:gd name="csX650" fmla="*/ 773440 w 1562500"/>
              <a:gd name="csY650" fmla="*/ 1237914 h 1369915"/>
              <a:gd name="csX651" fmla="*/ 732857 w 1562500"/>
              <a:gd name="csY651" fmla="*/ 1131621 h 1369915"/>
              <a:gd name="csX652" fmla="*/ 713571 w 1562500"/>
              <a:gd name="csY652" fmla="*/ 1080522 h 1369915"/>
              <a:gd name="csX653" fmla="*/ 711306 w 1562500"/>
              <a:gd name="csY653" fmla="*/ 1075132 h 1369915"/>
              <a:gd name="csX654" fmla="*/ 710307 w 1562500"/>
              <a:gd name="csY654" fmla="*/ 1073610 h 1369915"/>
              <a:gd name="csX655" fmla="*/ 710007 w 1562500"/>
              <a:gd name="csY655" fmla="*/ 1073364 h 1369915"/>
              <a:gd name="csX656" fmla="*/ 411099 w 1562500"/>
              <a:gd name="csY656" fmla="*/ 1073960 h 1369915"/>
              <a:gd name="csX657" fmla="*/ 394531 w 1562500"/>
              <a:gd name="csY657" fmla="*/ 1074042 h 1369915"/>
              <a:gd name="csX658" fmla="*/ 287773 w 1562500"/>
              <a:gd name="csY658" fmla="*/ 1119340 h 1369915"/>
              <a:gd name="csX659" fmla="*/ 250085 w 1562500"/>
              <a:gd name="csY659" fmla="*/ 1185182 h 1369915"/>
              <a:gd name="csX660" fmla="*/ 248959 w 1562500"/>
              <a:gd name="csY660" fmla="*/ 1263206 h 1369915"/>
              <a:gd name="csX661" fmla="*/ 362742 w 1562500"/>
              <a:gd name="csY661" fmla="*/ 1366876 h 1369915"/>
              <a:gd name="csX662" fmla="*/ 481201 w 1562500"/>
              <a:gd name="csY662" fmla="*/ 1357568 h 1369915"/>
              <a:gd name="csX663" fmla="*/ 497218 w 1562500"/>
              <a:gd name="csY663" fmla="*/ 1351557 h 1369915"/>
              <a:gd name="csX664" fmla="*/ 503903 w 1562500"/>
              <a:gd name="csY664" fmla="*/ 1346862 h 1369915"/>
              <a:gd name="csX665" fmla="*/ 506818 w 1562500"/>
              <a:gd name="csY665" fmla="*/ 1339100 h 1369915"/>
              <a:gd name="csX666" fmla="*/ 510543 w 1562500"/>
              <a:gd name="csY666" fmla="*/ 1325122 h 1369915"/>
              <a:gd name="csX667" fmla="*/ 516603 w 1562500"/>
              <a:gd name="csY667" fmla="*/ 1293724 h 1369915"/>
              <a:gd name="csX668" fmla="*/ 517306 w 1562500"/>
              <a:gd name="csY668" fmla="*/ 1286743 h 1369915"/>
              <a:gd name="csX669" fmla="*/ 516426 w 1562500"/>
              <a:gd name="csY669" fmla="*/ 1283697 h 1369915"/>
              <a:gd name="csX670" fmla="*/ 512450 w 1562500"/>
              <a:gd name="csY670" fmla="*/ 1282093 h 1369915"/>
              <a:gd name="csX671" fmla="*/ 503303 w 1562500"/>
              <a:gd name="csY671" fmla="*/ 1280720 h 1369915"/>
              <a:gd name="csX672" fmla="*/ 497588 w 1562500"/>
              <a:gd name="csY672" fmla="*/ 1280141 h 1369915"/>
              <a:gd name="csX673" fmla="*/ 494612 w 1562500"/>
              <a:gd name="csY673" fmla="*/ 1280843 h 1369915"/>
              <a:gd name="csX674" fmla="*/ 488901 w 1562500"/>
              <a:gd name="csY674" fmla="*/ 1290460 h 1369915"/>
              <a:gd name="csX675" fmla="*/ 453540 w 1562500"/>
              <a:gd name="csY675" fmla="*/ 1328082 h 1369915"/>
              <a:gd name="csX676" fmla="*/ 438583 w 1562500"/>
              <a:gd name="csY676" fmla="*/ 1334414 h 1369915"/>
              <a:gd name="csX677" fmla="*/ 416580 w 1562500"/>
              <a:gd name="csY677" fmla="*/ 1335425 h 1369915"/>
              <a:gd name="csX678" fmla="*/ 380750 w 1562500"/>
              <a:gd name="csY678" fmla="*/ 1329595 h 1369915"/>
              <a:gd name="csX679" fmla="*/ 331225 w 1562500"/>
              <a:gd name="csY679" fmla="*/ 1264822 h 1369915"/>
              <a:gd name="csX680" fmla="*/ 327895 w 1562500"/>
              <a:gd name="csY680" fmla="*/ 1192969 h 1369915"/>
              <a:gd name="csX681" fmla="*/ 386543 w 1562500"/>
              <a:gd name="csY681" fmla="*/ 1104281 h 1369915"/>
              <a:gd name="csX682" fmla="*/ 452130 w 1562500"/>
              <a:gd name="csY682" fmla="*/ 1117309 h 1369915"/>
              <a:gd name="csX683" fmla="*/ 481563 w 1562500"/>
              <a:gd name="csY683" fmla="*/ 1159051 h 1369915"/>
              <a:gd name="csX684" fmla="*/ 484333 w 1562500"/>
              <a:gd name="csY684" fmla="*/ 1167060 h 1369915"/>
              <a:gd name="csX685" fmla="*/ 487294 w 1562500"/>
              <a:gd name="csY685" fmla="*/ 1170345 h 1369915"/>
              <a:gd name="csX686" fmla="*/ 505552 w 1562500"/>
              <a:gd name="csY686" fmla="*/ 1168976 h 1369915"/>
              <a:gd name="csX687" fmla="*/ 509346 w 1562500"/>
              <a:gd name="csY687" fmla="*/ 1168116 h 1369915"/>
              <a:gd name="csX688" fmla="*/ 510712 w 1562500"/>
              <a:gd name="csY688" fmla="*/ 1166542 h 1369915"/>
              <a:gd name="csX689" fmla="*/ 510346 w 1562500"/>
              <a:gd name="csY689" fmla="*/ 1151716 h 1369915"/>
              <a:gd name="csX690" fmla="*/ 506567 w 1562500"/>
              <a:gd name="csY690" fmla="*/ 1116631 h 1369915"/>
              <a:gd name="csX691" fmla="*/ 502440 w 1562500"/>
              <a:gd name="csY691" fmla="*/ 1098319 h 1369915"/>
              <a:gd name="csX692" fmla="*/ 489259 w 1562500"/>
              <a:gd name="csY692" fmla="*/ 1089032 h 1369915"/>
              <a:gd name="csX693" fmla="*/ 462297 w 1562500"/>
              <a:gd name="csY693" fmla="*/ 1080674 h 1369915"/>
              <a:gd name="csX694" fmla="*/ 411099 w 1562500"/>
              <a:gd name="csY694" fmla="*/ 1073960 h 1369915"/>
              <a:gd name="csX695" fmla="*/ 976602 w 1562500"/>
              <a:gd name="csY695" fmla="*/ 1079670 h 1369915"/>
              <a:gd name="csX696" fmla="*/ 916137 w 1562500"/>
              <a:gd name="csY696" fmla="*/ 1080045 h 1369915"/>
              <a:gd name="csX697" fmla="*/ 870292 w 1562500"/>
              <a:gd name="csY697" fmla="*/ 1081130 h 1369915"/>
              <a:gd name="csX698" fmla="*/ 867147 w 1562500"/>
              <a:gd name="csY698" fmla="*/ 1081570 h 1369915"/>
              <a:gd name="csX699" fmla="*/ 866407 w 1562500"/>
              <a:gd name="csY699" fmla="*/ 1081800 h 1369915"/>
              <a:gd name="csX700" fmla="*/ 866070 w 1562500"/>
              <a:gd name="csY700" fmla="*/ 1085007 h 1369915"/>
              <a:gd name="csX701" fmla="*/ 866440 w 1562500"/>
              <a:gd name="csY701" fmla="*/ 1090179 h 1369915"/>
              <a:gd name="csX702" fmla="*/ 868471 w 1562500"/>
              <a:gd name="csY702" fmla="*/ 1095273 h 1369915"/>
              <a:gd name="csX703" fmla="*/ 875497 w 1562500"/>
              <a:gd name="csY703" fmla="*/ 1098142 h 1369915"/>
              <a:gd name="csX704" fmla="*/ 884826 w 1562500"/>
              <a:gd name="csY704" fmla="*/ 1102060 h 1369915"/>
              <a:gd name="csX705" fmla="*/ 889553 w 1562500"/>
              <a:gd name="csY705" fmla="*/ 1115693 h 1369915"/>
              <a:gd name="csX706" fmla="*/ 891251 w 1562500"/>
              <a:gd name="csY706" fmla="*/ 1219442 h 1369915"/>
              <a:gd name="csX707" fmla="*/ 890676 w 1562500"/>
              <a:gd name="csY707" fmla="*/ 1305630 h 1369915"/>
              <a:gd name="csX708" fmla="*/ 889812 w 1562500"/>
              <a:gd name="csY708" fmla="*/ 1324629 h 1369915"/>
              <a:gd name="csX709" fmla="*/ 888357 w 1562500"/>
              <a:gd name="csY709" fmla="*/ 1333020 h 1369915"/>
              <a:gd name="csX710" fmla="*/ 882692 w 1562500"/>
              <a:gd name="csY710" fmla="*/ 1340305 h 1369915"/>
              <a:gd name="csX711" fmla="*/ 869996 w 1562500"/>
              <a:gd name="csY711" fmla="*/ 1345633 h 1369915"/>
              <a:gd name="csX712" fmla="*/ 867780 w 1562500"/>
              <a:gd name="csY712" fmla="*/ 1347960 h 1369915"/>
              <a:gd name="csX713" fmla="*/ 867044 w 1562500"/>
              <a:gd name="csY713" fmla="*/ 1355356 h 1369915"/>
              <a:gd name="csX714" fmla="*/ 867710 w 1562500"/>
              <a:gd name="csY714" fmla="*/ 1359163 h 1369915"/>
              <a:gd name="csX715" fmla="*/ 874819 w 1562500"/>
              <a:gd name="csY715" fmla="*/ 1362658 h 1369915"/>
              <a:gd name="csX716" fmla="*/ 935456 w 1562500"/>
              <a:gd name="csY716" fmla="*/ 1363842 h 1369915"/>
              <a:gd name="csX717" fmla="*/ 996097 w 1562500"/>
              <a:gd name="csY717" fmla="*/ 1362678 h 1369915"/>
              <a:gd name="csX718" fmla="*/ 1003021 w 1562500"/>
              <a:gd name="csY718" fmla="*/ 1360273 h 1369915"/>
              <a:gd name="csX719" fmla="*/ 1003868 w 1562500"/>
              <a:gd name="csY719" fmla="*/ 1355525 h 1369915"/>
              <a:gd name="csX720" fmla="*/ 1003674 w 1562500"/>
              <a:gd name="csY720" fmla="*/ 1350246 h 1369915"/>
              <a:gd name="csX721" fmla="*/ 1002609 w 1562500"/>
              <a:gd name="csY721" fmla="*/ 1347956 h 1369915"/>
              <a:gd name="csX722" fmla="*/ 991681 w 1562500"/>
              <a:gd name="csY722" fmla="*/ 1345719 h 1369915"/>
              <a:gd name="csX723" fmla="*/ 972112 w 1562500"/>
              <a:gd name="csY723" fmla="*/ 1338109 h 1369915"/>
              <a:gd name="csX724" fmla="*/ 966713 w 1562500"/>
              <a:gd name="csY724" fmla="*/ 1326417 h 1369915"/>
              <a:gd name="csX725" fmla="*/ 965978 w 1562500"/>
              <a:gd name="csY725" fmla="*/ 1283836 h 1369915"/>
              <a:gd name="csX726" fmla="*/ 969242 w 1562500"/>
              <a:gd name="csY726" fmla="*/ 1241692 h 1369915"/>
              <a:gd name="csX727" fmla="*/ 977440 w 1562500"/>
              <a:gd name="csY727" fmla="*/ 1236146 h 1369915"/>
              <a:gd name="csX728" fmla="*/ 992187 w 1562500"/>
              <a:gd name="csY728" fmla="*/ 1235788 h 1369915"/>
              <a:gd name="csX729" fmla="*/ 1015013 w 1562500"/>
              <a:gd name="csY729" fmla="*/ 1237252 h 1369915"/>
              <a:gd name="csX730" fmla="*/ 1024485 w 1562500"/>
              <a:gd name="csY730" fmla="*/ 1242987 h 1369915"/>
              <a:gd name="csX731" fmla="*/ 1038521 w 1562500"/>
              <a:gd name="csY731" fmla="*/ 1274989 h 1369915"/>
              <a:gd name="csX732" fmla="*/ 1038521 w 1562500"/>
              <a:gd name="csY732" fmla="*/ 1274989 h 1369915"/>
              <a:gd name="csX733" fmla="*/ 1038521 w 1562500"/>
              <a:gd name="csY733" fmla="*/ 1274989 h 1369915"/>
              <a:gd name="csX734" fmla="*/ 1038932 w 1562500"/>
              <a:gd name="csY734" fmla="*/ 1275215 h 1369915"/>
              <a:gd name="csX735" fmla="*/ 1041160 w 1562500"/>
              <a:gd name="csY735" fmla="*/ 1275671 h 1369915"/>
              <a:gd name="csX736" fmla="*/ 1048812 w 1562500"/>
              <a:gd name="csY736" fmla="*/ 1275754 h 1369915"/>
              <a:gd name="csX737" fmla="*/ 1057256 w 1562500"/>
              <a:gd name="csY737" fmla="*/ 1269632 h 1369915"/>
              <a:gd name="csX738" fmla="*/ 1058099 w 1562500"/>
              <a:gd name="csY738" fmla="*/ 1225469 h 1369915"/>
              <a:gd name="csX739" fmla="*/ 1056315 w 1562500"/>
              <a:gd name="csY739" fmla="*/ 1181396 h 1369915"/>
              <a:gd name="csX740" fmla="*/ 1053663 w 1562500"/>
              <a:gd name="csY740" fmla="*/ 1176565 h 1369915"/>
              <a:gd name="csX741" fmla="*/ 1048063 w 1562500"/>
              <a:gd name="csY741" fmla="*/ 1175895 h 1369915"/>
              <a:gd name="csX742" fmla="*/ 1039319 w 1562500"/>
              <a:gd name="csY742" fmla="*/ 1176684 h 1369915"/>
              <a:gd name="csX743" fmla="*/ 1038213 w 1562500"/>
              <a:gd name="csY743" fmla="*/ 1178259 h 1369915"/>
              <a:gd name="csX744" fmla="*/ 1037386 w 1562500"/>
              <a:gd name="csY744" fmla="*/ 1182160 h 1369915"/>
              <a:gd name="csX745" fmla="*/ 1026644 w 1562500"/>
              <a:gd name="csY745" fmla="*/ 1202561 h 1369915"/>
              <a:gd name="csX746" fmla="*/ 1017529 w 1562500"/>
              <a:gd name="csY746" fmla="*/ 1206405 h 1369915"/>
              <a:gd name="csX747" fmla="*/ 994197 w 1562500"/>
              <a:gd name="csY747" fmla="*/ 1207757 h 1369915"/>
              <a:gd name="csX748" fmla="*/ 978287 w 1562500"/>
              <a:gd name="csY748" fmla="*/ 1207383 h 1369915"/>
              <a:gd name="csX749" fmla="*/ 969493 w 1562500"/>
              <a:gd name="csY749" fmla="*/ 1201582 h 1369915"/>
              <a:gd name="csX750" fmla="*/ 965965 w 1562500"/>
              <a:gd name="csY750" fmla="*/ 1157238 h 1369915"/>
              <a:gd name="csX751" fmla="*/ 969867 w 1562500"/>
              <a:gd name="csY751" fmla="*/ 1112844 h 1369915"/>
              <a:gd name="csX752" fmla="*/ 979500 w 1562500"/>
              <a:gd name="csY752" fmla="*/ 1107052 h 1369915"/>
              <a:gd name="csX753" fmla="*/ 997038 w 1562500"/>
              <a:gd name="csY753" fmla="*/ 1106624 h 1369915"/>
              <a:gd name="csX754" fmla="*/ 1020567 w 1562500"/>
              <a:gd name="csY754" fmla="*/ 1107681 h 1369915"/>
              <a:gd name="csX755" fmla="*/ 1035080 w 1562500"/>
              <a:gd name="csY755" fmla="*/ 1109346 h 1369915"/>
              <a:gd name="csX756" fmla="*/ 1066831 w 1562500"/>
              <a:gd name="csY756" fmla="*/ 1147293 h 1369915"/>
              <a:gd name="csX757" fmla="*/ 1068365 w 1562500"/>
              <a:gd name="csY757" fmla="*/ 1152329 h 1369915"/>
              <a:gd name="csX758" fmla="*/ 1069956 w 1562500"/>
              <a:gd name="csY758" fmla="*/ 1154492 h 1369915"/>
              <a:gd name="csX759" fmla="*/ 1080020 w 1562500"/>
              <a:gd name="csY759" fmla="*/ 1155450 h 1369915"/>
              <a:gd name="csX760" fmla="*/ 1086463 w 1562500"/>
              <a:gd name="csY760" fmla="*/ 1154927 h 1369915"/>
              <a:gd name="csX761" fmla="*/ 1089135 w 1562500"/>
              <a:gd name="csY761" fmla="*/ 1151556 h 1369915"/>
              <a:gd name="csX762" fmla="*/ 1089238 w 1562500"/>
              <a:gd name="csY762" fmla="*/ 1119229 h 1369915"/>
              <a:gd name="csX763" fmla="*/ 1087869 w 1562500"/>
              <a:gd name="csY763" fmla="*/ 1092420 h 1369915"/>
              <a:gd name="csX764" fmla="*/ 1087224 w 1562500"/>
              <a:gd name="csY764" fmla="*/ 1083917 h 1369915"/>
              <a:gd name="csX765" fmla="*/ 1086952 w 1562500"/>
              <a:gd name="csY765" fmla="*/ 1081479 h 1369915"/>
              <a:gd name="csX766" fmla="*/ 1086891 w 1562500"/>
              <a:gd name="csY766" fmla="*/ 1081118 h 1369915"/>
              <a:gd name="csX767" fmla="*/ 1085239 w 1562500"/>
              <a:gd name="csY767" fmla="*/ 1080965 h 1369915"/>
              <a:gd name="csX768" fmla="*/ 1078644 w 1562500"/>
              <a:gd name="csY768" fmla="*/ 1080665 h 1369915"/>
              <a:gd name="csX769" fmla="*/ 1054675 w 1562500"/>
              <a:gd name="csY769" fmla="*/ 1080147 h 1369915"/>
              <a:gd name="csX770" fmla="*/ 976594 w 1562500"/>
              <a:gd name="csY770" fmla="*/ 1079670 h 1369915"/>
              <a:gd name="csX771" fmla="*/ 1164101 w 1562500"/>
              <a:gd name="csY771" fmla="*/ 1079670 h 1369915"/>
              <a:gd name="csX772" fmla="*/ 1133570 w 1562500"/>
              <a:gd name="csY772" fmla="*/ 1080731 h 1369915"/>
              <a:gd name="csX773" fmla="*/ 1127543 w 1562500"/>
              <a:gd name="csY773" fmla="*/ 1082100 h 1369915"/>
              <a:gd name="csX774" fmla="*/ 1125541 w 1562500"/>
              <a:gd name="csY774" fmla="*/ 1083884 h 1369915"/>
              <a:gd name="csX775" fmla="*/ 1125253 w 1562500"/>
              <a:gd name="csY775" fmla="*/ 1091671 h 1369915"/>
              <a:gd name="csX776" fmla="*/ 1126704 w 1562500"/>
              <a:gd name="csY776" fmla="*/ 1095121 h 1369915"/>
              <a:gd name="csX777" fmla="*/ 1134750 w 1562500"/>
              <a:gd name="csY777" fmla="*/ 1098508 h 1369915"/>
              <a:gd name="csX778" fmla="*/ 1145822 w 1562500"/>
              <a:gd name="csY778" fmla="*/ 1103351 h 1369915"/>
              <a:gd name="csX779" fmla="*/ 1151401 w 1562500"/>
              <a:gd name="csY779" fmla="*/ 1117654 h 1369915"/>
              <a:gd name="csX780" fmla="*/ 1152840 w 1562500"/>
              <a:gd name="csY780" fmla="*/ 1224346 h 1369915"/>
              <a:gd name="csX781" fmla="*/ 1151648 w 1562500"/>
              <a:gd name="csY781" fmla="*/ 1318519 h 1369915"/>
              <a:gd name="csX782" fmla="*/ 1149896 w 1562500"/>
              <a:gd name="csY782" fmla="*/ 1332103 h 1369915"/>
              <a:gd name="csX783" fmla="*/ 1146439 w 1562500"/>
              <a:gd name="csY783" fmla="*/ 1337386 h 1369915"/>
              <a:gd name="csX784" fmla="*/ 1133348 w 1562500"/>
              <a:gd name="csY784" fmla="*/ 1344630 h 1369915"/>
              <a:gd name="csX785" fmla="*/ 1127864 w 1562500"/>
              <a:gd name="csY785" fmla="*/ 1346871 h 1369915"/>
              <a:gd name="csX786" fmla="*/ 1125549 w 1562500"/>
              <a:gd name="csY786" fmla="*/ 1352557 h 1369915"/>
              <a:gd name="csX787" fmla="*/ 1124727 w 1562500"/>
              <a:gd name="csY787" fmla="*/ 1358337 h 1369915"/>
              <a:gd name="csX788" fmla="*/ 1124851 w 1562500"/>
              <a:gd name="csY788" fmla="*/ 1361745 h 1369915"/>
              <a:gd name="csX789" fmla="*/ 1125538 w 1562500"/>
              <a:gd name="csY789" fmla="*/ 1361967 h 1369915"/>
              <a:gd name="csX790" fmla="*/ 1128432 w 1562500"/>
              <a:gd name="csY790" fmla="*/ 1362366 h 1369915"/>
              <a:gd name="csX791" fmla="*/ 1176575 w 1562500"/>
              <a:gd name="csY791" fmla="*/ 1363262 h 1369915"/>
              <a:gd name="csX792" fmla="*/ 1236698 w 1562500"/>
              <a:gd name="csY792" fmla="*/ 1363332 h 1369915"/>
              <a:gd name="csX793" fmla="*/ 1333285 w 1562500"/>
              <a:gd name="csY793" fmla="*/ 1361733 h 1369915"/>
              <a:gd name="csX794" fmla="*/ 1347522 w 1562500"/>
              <a:gd name="csY794" fmla="*/ 1358962 h 1369915"/>
              <a:gd name="csX795" fmla="*/ 1350474 w 1562500"/>
              <a:gd name="csY795" fmla="*/ 1354065 h 1369915"/>
              <a:gd name="csX796" fmla="*/ 1357541 w 1562500"/>
              <a:gd name="csY796" fmla="*/ 1319461 h 1369915"/>
              <a:gd name="csX797" fmla="*/ 1362754 w 1562500"/>
              <a:gd name="csY797" fmla="*/ 1288412 h 1369915"/>
              <a:gd name="csX798" fmla="*/ 1363096 w 1562500"/>
              <a:gd name="csY798" fmla="*/ 1285333 h 1369915"/>
              <a:gd name="csX799" fmla="*/ 1362524 w 1562500"/>
              <a:gd name="csY799" fmla="*/ 1284478 h 1369915"/>
              <a:gd name="csX800" fmla="*/ 1351374 w 1562500"/>
              <a:gd name="csY800" fmla="*/ 1283853 h 1369915"/>
              <a:gd name="csX801" fmla="*/ 1343653 w 1562500"/>
              <a:gd name="csY801" fmla="*/ 1284067 h 1369915"/>
              <a:gd name="csX802" fmla="*/ 1339526 w 1562500"/>
              <a:gd name="csY802" fmla="*/ 1285423 h 1369915"/>
              <a:gd name="csX803" fmla="*/ 1332952 w 1562500"/>
              <a:gd name="csY803" fmla="*/ 1297416 h 1369915"/>
              <a:gd name="csX804" fmla="*/ 1296575 w 1562500"/>
              <a:gd name="csY804" fmla="*/ 1333974 h 1369915"/>
              <a:gd name="csX805" fmla="*/ 1248535 w 1562500"/>
              <a:gd name="csY805" fmla="*/ 1336909 h 1369915"/>
              <a:gd name="csX806" fmla="*/ 1236345 w 1562500"/>
              <a:gd name="csY806" fmla="*/ 1335614 h 1369915"/>
              <a:gd name="csX807" fmla="*/ 1229594 w 1562500"/>
              <a:gd name="csY807" fmla="*/ 1328863 h 1369915"/>
              <a:gd name="csX808" fmla="*/ 1226996 w 1562500"/>
              <a:gd name="csY808" fmla="*/ 1280696 h 1369915"/>
              <a:gd name="csX809" fmla="*/ 1229512 w 1562500"/>
              <a:gd name="csY809" fmla="*/ 1239768 h 1369915"/>
              <a:gd name="csX810" fmla="*/ 1235995 w 1562500"/>
              <a:gd name="csY810" fmla="*/ 1234094 h 1369915"/>
              <a:gd name="csX811" fmla="*/ 1247519 w 1562500"/>
              <a:gd name="csY811" fmla="*/ 1233346 h 1369915"/>
              <a:gd name="csX812" fmla="*/ 1263705 w 1562500"/>
              <a:gd name="csY812" fmla="*/ 1234008 h 1369915"/>
              <a:gd name="csX813" fmla="*/ 1275275 w 1562500"/>
              <a:gd name="csY813" fmla="*/ 1235615 h 1369915"/>
              <a:gd name="csX814" fmla="*/ 1293533 w 1562500"/>
              <a:gd name="csY814" fmla="*/ 1259695 h 1369915"/>
              <a:gd name="csX815" fmla="*/ 1294626 w 1562500"/>
              <a:gd name="csY815" fmla="*/ 1264004 h 1369915"/>
              <a:gd name="csX816" fmla="*/ 1296612 w 1562500"/>
              <a:gd name="csY816" fmla="*/ 1265735 h 1369915"/>
              <a:gd name="csX817" fmla="*/ 1311425 w 1562500"/>
              <a:gd name="csY817" fmla="*/ 1265225 h 1369915"/>
              <a:gd name="csX818" fmla="*/ 1311478 w 1562500"/>
              <a:gd name="csY818" fmla="*/ 1265134 h 1369915"/>
              <a:gd name="csX819" fmla="*/ 1311950 w 1562500"/>
              <a:gd name="csY819" fmla="*/ 1263560 h 1369915"/>
              <a:gd name="csX820" fmla="*/ 1312744 w 1562500"/>
              <a:gd name="csY820" fmla="*/ 1255678 h 1369915"/>
              <a:gd name="csX821" fmla="*/ 1313299 w 1562500"/>
              <a:gd name="csY821" fmla="*/ 1217448 h 1369915"/>
              <a:gd name="csX822" fmla="*/ 1312086 w 1562500"/>
              <a:gd name="csY822" fmla="*/ 1175286 h 1369915"/>
              <a:gd name="csX823" fmla="*/ 1309730 w 1562500"/>
              <a:gd name="csY823" fmla="*/ 1170904 h 1369915"/>
              <a:gd name="csX824" fmla="*/ 1304554 w 1562500"/>
              <a:gd name="csY824" fmla="*/ 1170608 h 1369915"/>
              <a:gd name="csX825" fmla="*/ 1296381 w 1562500"/>
              <a:gd name="csY825" fmla="*/ 1172026 h 1369915"/>
              <a:gd name="csX826" fmla="*/ 1295016 w 1562500"/>
              <a:gd name="csY826" fmla="*/ 1173856 h 1369915"/>
              <a:gd name="csX827" fmla="*/ 1293844 w 1562500"/>
              <a:gd name="csY827" fmla="*/ 1177798 h 1369915"/>
              <a:gd name="csX828" fmla="*/ 1280775 w 1562500"/>
              <a:gd name="csY828" fmla="*/ 1200587 h 1369915"/>
              <a:gd name="csX829" fmla="*/ 1248431 w 1562500"/>
              <a:gd name="csY829" fmla="*/ 1205969 h 1369915"/>
              <a:gd name="csX830" fmla="*/ 1236377 w 1562500"/>
              <a:gd name="csY830" fmla="*/ 1205175 h 1369915"/>
              <a:gd name="csX831" fmla="*/ 1229626 w 1562500"/>
              <a:gd name="csY831" fmla="*/ 1199272 h 1369915"/>
              <a:gd name="csX832" fmla="*/ 1226995 w 1562500"/>
              <a:gd name="csY832" fmla="*/ 1156502 h 1369915"/>
              <a:gd name="csX833" fmla="*/ 1230621 w 1562500"/>
              <a:gd name="csY833" fmla="*/ 1113617 h 1369915"/>
              <a:gd name="csX834" fmla="*/ 1239617 w 1562500"/>
              <a:gd name="csY834" fmla="*/ 1107829 h 1369915"/>
              <a:gd name="csX835" fmla="*/ 1255938 w 1562500"/>
              <a:gd name="csY835" fmla="*/ 1107080 h 1369915"/>
              <a:gd name="csX836" fmla="*/ 1293071 w 1562500"/>
              <a:gd name="csY836" fmla="*/ 1111220 h 1369915"/>
              <a:gd name="csX837" fmla="*/ 1316473 w 1562500"/>
              <a:gd name="csY837" fmla="*/ 1143198 h 1369915"/>
              <a:gd name="csX838" fmla="*/ 1318060 w 1562500"/>
              <a:gd name="csY838" fmla="*/ 1148814 h 1369915"/>
              <a:gd name="csX839" fmla="*/ 1319680 w 1562500"/>
              <a:gd name="csY839" fmla="*/ 1151355 h 1369915"/>
              <a:gd name="csX840" fmla="*/ 1329172 w 1562500"/>
              <a:gd name="csY840" fmla="*/ 1152942 h 1369915"/>
              <a:gd name="csX841" fmla="*/ 1335257 w 1562500"/>
              <a:gd name="csY841" fmla="*/ 1152831 h 1369915"/>
              <a:gd name="csX842" fmla="*/ 1337683 w 1562500"/>
              <a:gd name="csY842" fmla="*/ 1150097 h 1369915"/>
              <a:gd name="csX843" fmla="*/ 1337786 w 1562500"/>
              <a:gd name="csY843" fmla="*/ 1121408 h 1369915"/>
              <a:gd name="csX844" fmla="*/ 1336409 w 1562500"/>
              <a:gd name="csY844" fmla="*/ 1096547 h 1369915"/>
              <a:gd name="csX845" fmla="*/ 1335706 w 1562500"/>
              <a:gd name="csY845" fmla="*/ 1087922 h 1369915"/>
              <a:gd name="csX846" fmla="*/ 1335138 w 1562500"/>
              <a:gd name="csY846" fmla="*/ 1083621 h 1369915"/>
              <a:gd name="csX847" fmla="*/ 1334686 w 1562500"/>
              <a:gd name="csY847" fmla="*/ 1082405 h 1369915"/>
              <a:gd name="csX848" fmla="*/ 1333432 w 1562500"/>
              <a:gd name="csY848" fmla="*/ 1081603 h 1369915"/>
              <a:gd name="csX849" fmla="*/ 1321892 w 1562500"/>
              <a:gd name="csY849" fmla="*/ 1080263 h 1369915"/>
              <a:gd name="csX850" fmla="*/ 1229906 w 1562500"/>
              <a:gd name="csY850" fmla="*/ 1079671 h 1369915"/>
              <a:gd name="csX851" fmla="*/ 1164101 w 1562500"/>
              <a:gd name="csY851" fmla="*/ 1079671 h 1369915"/>
              <a:gd name="csX852" fmla="*/ 667298 w 1562500"/>
              <a:gd name="csY852" fmla="*/ 1152395 h 1369915"/>
              <a:gd name="csX853" fmla="*/ 667808 w 1562500"/>
              <a:gd name="csY853" fmla="*/ 1152497 h 1369915"/>
              <a:gd name="csX854" fmla="*/ 669107 w 1562500"/>
              <a:gd name="csY854" fmla="*/ 1153788 h 1369915"/>
              <a:gd name="csX855" fmla="*/ 670870 w 1562500"/>
              <a:gd name="csY855" fmla="*/ 1158640 h 1369915"/>
              <a:gd name="csX856" fmla="*/ 681806 w 1562500"/>
              <a:gd name="csY856" fmla="*/ 1190395 h 1369915"/>
              <a:gd name="csX857" fmla="*/ 697281 w 1562500"/>
              <a:gd name="csY857" fmla="*/ 1232684 h 1369915"/>
              <a:gd name="csX858" fmla="*/ 702379 w 1562500"/>
              <a:gd name="csY858" fmla="*/ 1247213 h 1369915"/>
              <a:gd name="csX859" fmla="*/ 702716 w 1562500"/>
              <a:gd name="csY859" fmla="*/ 1248463 h 1369915"/>
              <a:gd name="csX860" fmla="*/ 702855 w 1562500"/>
              <a:gd name="csY860" fmla="*/ 1249371 h 1369915"/>
              <a:gd name="csX861" fmla="*/ 702518 w 1562500"/>
              <a:gd name="csY861" fmla="*/ 1250194 h 1369915"/>
              <a:gd name="csX862" fmla="*/ 702107 w 1562500"/>
              <a:gd name="csY862" fmla="*/ 1250494 h 1369915"/>
              <a:gd name="csX863" fmla="*/ 701359 w 1562500"/>
              <a:gd name="csY863" fmla="*/ 1250761 h 1369915"/>
              <a:gd name="csX864" fmla="*/ 699192 w 1562500"/>
              <a:gd name="csY864" fmla="*/ 1251135 h 1369915"/>
              <a:gd name="csX865" fmla="*/ 691656 w 1562500"/>
              <a:gd name="csY865" fmla="*/ 1251731 h 1369915"/>
              <a:gd name="csX866" fmla="*/ 667071 w 1562500"/>
              <a:gd name="csY866" fmla="*/ 1252278 h 1369915"/>
              <a:gd name="csX867" fmla="*/ 642510 w 1562500"/>
              <a:gd name="csY867" fmla="*/ 1251986 h 1369915"/>
              <a:gd name="csX868" fmla="*/ 635007 w 1562500"/>
              <a:gd name="csY868" fmla="*/ 1251670 h 1369915"/>
              <a:gd name="csX869" fmla="*/ 632902 w 1562500"/>
              <a:gd name="csY869" fmla="*/ 1251476 h 1369915"/>
              <a:gd name="csX870" fmla="*/ 632236 w 1562500"/>
              <a:gd name="csY870" fmla="*/ 1251353 h 1369915"/>
              <a:gd name="csX871" fmla="*/ 631870 w 1562500"/>
              <a:gd name="csY871" fmla="*/ 1251205 h 1369915"/>
              <a:gd name="csX872" fmla="*/ 631566 w 1562500"/>
              <a:gd name="csY872" fmla="*/ 1250967 h 1369915"/>
              <a:gd name="csX873" fmla="*/ 631286 w 1562500"/>
              <a:gd name="csY873" fmla="*/ 1250235 h 1369915"/>
              <a:gd name="csX874" fmla="*/ 631328 w 1562500"/>
              <a:gd name="csY874" fmla="*/ 1249906 h 1369915"/>
              <a:gd name="csX875" fmla="*/ 631389 w 1562500"/>
              <a:gd name="csY875" fmla="*/ 1249672 h 1369915"/>
              <a:gd name="csX876" fmla="*/ 631587 w 1562500"/>
              <a:gd name="csY876" fmla="*/ 1249005 h 1369915"/>
              <a:gd name="csX877" fmla="*/ 632323 w 1562500"/>
              <a:gd name="csY877" fmla="*/ 1246736 h 1369915"/>
              <a:gd name="csX878" fmla="*/ 635004 w 1562500"/>
              <a:gd name="csY878" fmla="*/ 1238822 h 1369915"/>
              <a:gd name="csX879" fmla="*/ 643802 w 1562500"/>
              <a:gd name="csY879" fmla="*/ 1213574 h 1369915"/>
              <a:gd name="csX880" fmla="*/ 660321 w 1562500"/>
              <a:gd name="csY880" fmla="*/ 1166130 h 1369915"/>
              <a:gd name="csX881" fmla="*/ 663499 w 1562500"/>
              <a:gd name="csY881" fmla="*/ 1157192 h 1369915"/>
              <a:gd name="csX882" fmla="*/ 665888 w 1562500"/>
              <a:gd name="csY882" fmla="*/ 1152908 h 1369915"/>
              <a:gd name="csX883" fmla="*/ 667298 w 1562500"/>
              <a:gd name="csY883" fmla="*/ 1152395 h 13699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Lst>
            <a:rect l="l" t="t" r="r" b="b"/>
            <a:pathLst>
              <a:path w="1562500" h="1369915">
                <a:moveTo>
                  <a:pt x="993042" y="12"/>
                </a:moveTo>
                <a:cubicBezTo>
                  <a:pt x="990075" y="-193"/>
                  <a:pt x="985854" y="95"/>
                  <a:pt x="980207" y="493"/>
                </a:cubicBezTo>
                <a:cubicBezTo>
                  <a:pt x="959217" y="1973"/>
                  <a:pt x="948378" y="4968"/>
                  <a:pt x="929470" y="14512"/>
                </a:cubicBezTo>
                <a:cubicBezTo>
                  <a:pt x="894896" y="31965"/>
                  <a:pt x="873659" y="58380"/>
                  <a:pt x="865655" y="93823"/>
                </a:cubicBezTo>
                <a:cubicBezTo>
                  <a:pt x="864828" y="97482"/>
                  <a:pt x="864099" y="100631"/>
                  <a:pt x="860923" y="102905"/>
                </a:cubicBezTo>
                <a:cubicBezTo>
                  <a:pt x="857746" y="105179"/>
                  <a:pt x="852466" y="106523"/>
                  <a:pt x="842557" y="107444"/>
                </a:cubicBezTo>
                <a:cubicBezTo>
                  <a:pt x="822740" y="109286"/>
                  <a:pt x="784210" y="109277"/>
                  <a:pt x="707095" y="109277"/>
                </a:cubicBezTo>
                <a:cubicBezTo>
                  <a:pt x="673146" y="109277"/>
                  <a:pt x="663938" y="109470"/>
                  <a:pt x="643066" y="109549"/>
                </a:cubicBezTo>
                <a:cubicBezTo>
                  <a:pt x="610345" y="109929"/>
                  <a:pt x="554601" y="109815"/>
                  <a:pt x="552897" y="111419"/>
                </a:cubicBezTo>
                <a:cubicBezTo>
                  <a:pt x="551681" y="111724"/>
                  <a:pt x="551088" y="112014"/>
                  <a:pt x="550977" y="112147"/>
                </a:cubicBezTo>
                <a:cubicBezTo>
                  <a:pt x="550486" y="112739"/>
                  <a:pt x="550247" y="113206"/>
                  <a:pt x="550172" y="113771"/>
                </a:cubicBezTo>
                <a:cubicBezTo>
                  <a:pt x="550096" y="114336"/>
                  <a:pt x="550195" y="115075"/>
                  <a:pt x="550616" y="116156"/>
                </a:cubicBezTo>
                <a:cubicBezTo>
                  <a:pt x="551458" y="118317"/>
                  <a:pt x="553588" y="121707"/>
                  <a:pt x="557391" y="127190"/>
                </a:cubicBezTo>
                <a:cubicBezTo>
                  <a:pt x="572680" y="149231"/>
                  <a:pt x="610815" y="205664"/>
                  <a:pt x="672194" y="297085"/>
                </a:cubicBezTo>
                <a:cubicBezTo>
                  <a:pt x="685722" y="317234"/>
                  <a:pt x="688192" y="320562"/>
                  <a:pt x="697211" y="333922"/>
                </a:cubicBezTo>
                <a:cubicBezTo>
                  <a:pt x="721023" y="368894"/>
                  <a:pt x="744382" y="403503"/>
                  <a:pt x="754157" y="413660"/>
                </a:cubicBezTo>
                <a:cubicBezTo>
                  <a:pt x="755992" y="415642"/>
                  <a:pt x="757714" y="417649"/>
                  <a:pt x="759843" y="419831"/>
                </a:cubicBezTo>
                <a:cubicBezTo>
                  <a:pt x="766074" y="426219"/>
                  <a:pt x="769445" y="429783"/>
                  <a:pt x="770951" y="438949"/>
                </a:cubicBezTo>
                <a:cubicBezTo>
                  <a:pt x="772458" y="448114"/>
                  <a:pt x="772273" y="462847"/>
                  <a:pt x="771938" y="492342"/>
                </a:cubicBezTo>
                <a:cubicBezTo>
                  <a:pt x="771604" y="521837"/>
                  <a:pt x="771439" y="536578"/>
                  <a:pt x="770618" y="545529"/>
                </a:cubicBezTo>
                <a:cubicBezTo>
                  <a:pt x="769797" y="554480"/>
                  <a:pt x="768243" y="557722"/>
                  <a:pt x="765327" y="563660"/>
                </a:cubicBezTo>
                <a:cubicBezTo>
                  <a:pt x="752643" y="589488"/>
                  <a:pt x="728511" y="603810"/>
                  <a:pt x="686773" y="610553"/>
                </a:cubicBezTo>
                <a:cubicBezTo>
                  <a:pt x="679689" y="611698"/>
                  <a:pt x="672718" y="613079"/>
                  <a:pt x="667211" y="614381"/>
                </a:cubicBezTo>
                <a:cubicBezTo>
                  <a:pt x="664458" y="615032"/>
                  <a:pt x="662071" y="615665"/>
                  <a:pt x="660230" y="616231"/>
                </a:cubicBezTo>
                <a:cubicBezTo>
                  <a:pt x="658390" y="616797"/>
                  <a:pt x="657045" y="617348"/>
                  <a:pt x="656625" y="617621"/>
                </a:cubicBezTo>
                <a:cubicBezTo>
                  <a:pt x="655971" y="618045"/>
                  <a:pt x="651407" y="620262"/>
                  <a:pt x="649874" y="627878"/>
                </a:cubicBezTo>
                <a:cubicBezTo>
                  <a:pt x="649862" y="628325"/>
                  <a:pt x="649012" y="635472"/>
                  <a:pt x="655269" y="637726"/>
                </a:cubicBezTo>
                <a:cubicBezTo>
                  <a:pt x="655216" y="637711"/>
                  <a:pt x="656248" y="637956"/>
                  <a:pt x="656876" y="638004"/>
                </a:cubicBezTo>
                <a:cubicBezTo>
                  <a:pt x="657504" y="638052"/>
                  <a:pt x="658371" y="638099"/>
                  <a:pt x="659453" y="638148"/>
                </a:cubicBezTo>
                <a:cubicBezTo>
                  <a:pt x="661619" y="638245"/>
                  <a:pt x="664652" y="638339"/>
                  <a:pt x="668449" y="638432"/>
                </a:cubicBezTo>
                <a:cubicBezTo>
                  <a:pt x="676043" y="638617"/>
                  <a:pt x="686692" y="638790"/>
                  <a:pt x="699612" y="638941"/>
                </a:cubicBezTo>
                <a:cubicBezTo>
                  <a:pt x="725454" y="639244"/>
                  <a:pt x="760379" y="639463"/>
                  <a:pt x="798147" y="639521"/>
                </a:cubicBezTo>
                <a:cubicBezTo>
                  <a:pt x="865491" y="639624"/>
                  <a:pt x="899856" y="639656"/>
                  <a:pt x="917856" y="639147"/>
                </a:cubicBezTo>
                <a:cubicBezTo>
                  <a:pt x="926855" y="638893"/>
                  <a:pt x="931755" y="638405"/>
                  <a:pt x="934580" y="637934"/>
                </a:cubicBezTo>
                <a:cubicBezTo>
                  <a:pt x="940473" y="636952"/>
                  <a:pt x="942021" y="633222"/>
                  <a:pt x="942525" y="630658"/>
                </a:cubicBezTo>
                <a:cubicBezTo>
                  <a:pt x="942490" y="629126"/>
                  <a:pt x="942170" y="627051"/>
                  <a:pt x="940546" y="623487"/>
                </a:cubicBezTo>
                <a:cubicBezTo>
                  <a:pt x="939215" y="620566"/>
                  <a:pt x="937454" y="618797"/>
                  <a:pt x="932463" y="616991"/>
                </a:cubicBezTo>
                <a:cubicBezTo>
                  <a:pt x="927472" y="615186"/>
                  <a:pt x="919334" y="613530"/>
                  <a:pt x="905851" y="611256"/>
                </a:cubicBezTo>
                <a:cubicBezTo>
                  <a:pt x="894833" y="609398"/>
                  <a:pt x="881602" y="606857"/>
                  <a:pt x="876311" y="605578"/>
                </a:cubicBezTo>
                <a:cubicBezTo>
                  <a:pt x="852401" y="599802"/>
                  <a:pt x="833067" y="584533"/>
                  <a:pt x="823325" y="563664"/>
                </a:cubicBezTo>
                <a:cubicBezTo>
                  <a:pt x="820556" y="557732"/>
                  <a:pt x="819080" y="554442"/>
                  <a:pt x="818289" y="545237"/>
                </a:cubicBezTo>
                <a:cubicBezTo>
                  <a:pt x="817497" y="536033"/>
                  <a:pt x="817322" y="520825"/>
                  <a:pt x="816973" y="490504"/>
                </a:cubicBezTo>
                <a:cubicBezTo>
                  <a:pt x="816622" y="460089"/>
                  <a:pt x="816434" y="444900"/>
                  <a:pt x="817672" y="435783"/>
                </a:cubicBezTo>
                <a:cubicBezTo>
                  <a:pt x="818910" y="426666"/>
                  <a:pt x="821776" y="423560"/>
                  <a:pt x="826984" y="418190"/>
                </a:cubicBezTo>
                <a:cubicBezTo>
                  <a:pt x="838398" y="406422"/>
                  <a:pt x="923453" y="281807"/>
                  <a:pt x="946358" y="247618"/>
                </a:cubicBezTo>
                <a:cubicBezTo>
                  <a:pt x="967868" y="215512"/>
                  <a:pt x="982350" y="193389"/>
                  <a:pt x="996097" y="172328"/>
                </a:cubicBezTo>
                <a:cubicBezTo>
                  <a:pt x="1004559" y="159039"/>
                  <a:pt x="1022598" y="132056"/>
                  <a:pt x="1024654" y="127988"/>
                </a:cubicBezTo>
                <a:cubicBezTo>
                  <a:pt x="1025168" y="127144"/>
                  <a:pt x="1026232" y="125509"/>
                  <a:pt x="1026693" y="124744"/>
                </a:cubicBezTo>
                <a:cubicBezTo>
                  <a:pt x="1028573" y="121619"/>
                  <a:pt x="1029993" y="119153"/>
                  <a:pt x="1030936" y="117385"/>
                </a:cubicBezTo>
                <a:cubicBezTo>
                  <a:pt x="1031407" y="116500"/>
                  <a:pt x="1031760" y="115786"/>
                  <a:pt x="1031984" y="115271"/>
                </a:cubicBezTo>
                <a:cubicBezTo>
                  <a:pt x="1032152" y="114886"/>
                  <a:pt x="1032225" y="114553"/>
                  <a:pt x="1032251" y="114490"/>
                </a:cubicBezTo>
                <a:lnTo>
                  <a:pt x="1032251" y="114486"/>
                </a:lnTo>
                <a:lnTo>
                  <a:pt x="1032251" y="114482"/>
                </a:lnTo>
                <a:lnTo>
                  <a:pt x="1032251" y="114482"/>
                </a:lnTo>
                <a:lnTo>
                  <a:pt x="1032251" y="114486"/>
                </a:lnTo>
                <a:lnTo>
                  <a:pt x="1032251" y="114490"/>
                </a:lnTo>
                <a:lnTo>
                  <a:pt x="1032251" y="114490"/>
                </a:lnTo>
                <a:cubicBezTo>
                  <a:pt x="1032272" y="113207"/>
                  <a:pt x="1032228" y="112574"/>
                  <a:pt x="1031885" y="112180"/>
                </a:cubicBezTo>
                <a:cubicBezTo>
                  <a:pt x="1031538" y="111781"/>
                  <a:pt x="1030480" y="111258"/>
                  <a:pt x="1027926" y="110905"/>
                </a:cubicBezTo>
                <a:cubicBezTo>
                  <a:pt x="1022818" y="110200"/>
                  <a:pt x="1012204" y="110043"/>
                  <a:pt x="991060" y="109758"/>
                </a:cubicBezTo>
                <a:cubicBezTo>
                  <a:pt x="980488" y="109616"/>
                  <a:pt x="972559" y="109510"/>
                  <a:pt x="966808" y="109187"/>
                </a:cubicBezTo>
                <a:cubicBezTo>
                  <a:pt x="961057" y="108863"/>
                  <a:pt x="957534" y="108426"/>
                  <a:pt x="955436" y="107189"/>
                </a:cubicBezTo>
                <a:cubicBezTo>
                  <a:pt x="954387" y="106570"/>
                  <a:pt x="953677" y="105533"/>
                  <a:pt x="953672" y="104405"/>
                </a:cubicBezTo>
                <a:cubicBezTo>
                  <a:pt x="953672" y="103278"/>
                  <a:pt x="954188" y="102221"/>
                  <a:pt x="954980" y="101050"/>
                </a:cubicBezTo>
                <a:cubicBezTo>
                  <a:pt x="956563" y="98710"/>
                  <a:pt x="959420" y="95833"/>
                  <a:pt x="963215" y="91977"/>
                </a:cubicBezTo>
                <a:cubicBezTo>
                  <a:pt x="982578" y="72296"/>
                  <a:pt x="991971" y="53794"/>
                  <a:pt x="996849" y="25703"/>
                </a:cubicBezTo>
                <a:cubicBezTo>
                  <a:pt x="998066" y="18697"/>
                  <a:pt x="998975" y="13449"/>
                  <a:pt x="999299" y="9616"/>
                </a:cubicBezTo>
                <a:cubicBezTo>
                  <a:pt x="999623" y="5782"/>
                  <a:pt x="999320" y="3434"/>
                  <a:pt x="998444" y="2141"/>
                </a:cubicBezTo>
                <a:cubicBezTo>
                  <a:pt x="997577" y="848"/>
                  <a:pt x="996039" y="217"/>
                  <a:pt x="993071" y="12"/>
                </a:cubicBezTo>
                <a:close/>
                <a:moveTo>
                  <a:pt x="791915" y="138928"/>
                </a:moveTo>
                <a:cubicBezTo>
                  <a:pt x="816755" y="138286"/>
                  <a:pt x="841867" y="142795"/>
                  <a:pt x="860174" y="152758"/>
                </a:cubicBezTo>
                <a:cubicBezTo>
                  <a:pt x="874429" y="160517"/>
                  <a:pt x="890271" y="176885"/>
                  <a:pt x="897665" y="191487"/>
                </a:cubicBezTo>
                <a:cubicBezTo>
                  <a:pt x="903142" y="202303"/>
                  <a:pt x="903875" y="206090"/>
                  <a:pt x="903877" y="223999"/>
                </a:cubicBezTo>
                <a:cubicBezTo>
                  <a:pt x="903879" y="241142"/>
                  <a:pt x="903032" y="246044"/>
                  <a:pt x="898347" y="256021"/>
                </a:cubicBezTo>
                <a:cubicBezTo>
                  <a:pt x="891682" y="270217"/>
                  <a:pt x="877390" y="287641"/>
                  <a:pt x="850858" y="314130"/>
                </a:cubicBezTo>
                <a:cubicBezTo>
                  <a:pt x="827842" y="337109"/>
                  <a:pt x="816390" y="353820"/>
                  <a:pt x="811468" y="371363"/>
                </a:cubicBezTo>
                <a:cubicBezTo>
                  <a:pt x="809087" y="379849"/>
                  <a:pt x="805990" y="385846"/>
                  <a:pt x="802074" y="388927"/>
                </a:cubicBezTo>
                <a:cubicBezTo>
                  <a:pt x="798718" y="391566"/>
                  <a:pt x="795965" y="393053"/>
                  <a:pt x="792807" y="393165"/>
                </a:cubicBezTo>
                <a:cubicBezTo>
                  <a:pt x="789649" y="393278"/>
                  <a:pt x="786294" y="392063"/>
                  <a:pt x="781571" y="389737"/>
                </a:cubicBezTo>
                <a:cubicBezTo>
                  <a:pt x="774991" y="386495"/>
                  <a:pt x="770319" y="379714"/>
                  <a:pt x="767946" y="371396"/>
                </a:cubicBezTo>
                <a:cubicBezTo>
                  <a:pt x="765573" y="363078"/>
                  <a:pt x="765482" y="353176"/>
                  <a:pt x="768176" y="343476"/>
                </a:cubicBezTo>
                <a:cubicBezTo>
                  <a:pt x="771227" y="332493"/>
                  <a:pt x="783453" y="314590"/>
                  <a:pt x="805437" y="288352"/>
                </a:cubicBezTo>
                <a:cubicBezTo>
                  <a:pt x="818069" y="273275"/>
                  <a:pt x="825325" y="263751"/>
                  <a:pt x="829393" y="255409"/>
                </a:cubicBezTo>
                <a:cubicBezTo>
                  <a:pt x="833461" y="247066"/>
                  <a:pt x="834417" y="239871"/>
                  <a:pt x="834417" y="229097"/>
                </a:cubicBezTo>
                <a:cubicBezTo>
                  <a:pt x="834417" y="213896"/>
                  <a:pt x="833882" y="211532"/>
                  <a:pt x="828258" y="202476"/>
                </a:cubicBezTo>
                <a:cubicBezTo>
                  <a:pt x="823927" y="195501"/>
                  <a:pt x="819424" y="190942"/>
                  <a:pt x="813528" y="188070"/>
                </a:cubicBezTo>
                <a:cubicBezTo>
                  <a:pt x="807632" y="185198"/>
                  <a:pt x="800267" y="184004"/>
                  <a:pt x="790213" y="184004"/>
                </a:cubicBezTo>
                <a:cubicBezTo>
                  <a:pt x="778026" y="184004"/>
                  <a:pt x="772561" y="185042"/>
                  <a:pt x="765002" y="188765"/>
                </a:cubicBezTo>
                <a:cubicBezTo>
                  <a:pt x="753312" y="194523"/>
                  <a:pt x="743579" y="208209"/>
                  <a:pt x="741609" y="221733"/>
                </a:cubicBezTo>
                <a:cubicBezTo>
                  <a:pt x="739874" y="233647"/>
                  <a:pt x="736622" y="242353"/>
                  <a:pt x="731380" y="248132"/>
                </a:cubicBezTo>
                <a:cubicBezTo>
                  <a:pt x="726138" y="253910"/>
                  <a:pt x="718923" y="256626"/>
                  <a:pt x="709734" y="256626"/>
                </a:cubicBezTo>
                <a:cubicBezTo>
                  <a:pt x="697833" y="256626"/>
                  <a:pt x="689603" y="250826"/>
                  <a:pt x="685979" y="239847"/>
                </a:cubicBezTo>
                <a:cubicBezTo>
                  <a:pt x="681870" y="227396"/>
                  <a:pt x="684813" y="210945"/>
                  <a:pt x="692159" y="195376"/>
                </a:cubicBezTo>
                <a:cubicBezTo>
                  <a:pt x="699504" y="179806"/>
                  <a:pt x="711299" y="165098"/>
                  <a:pt x="725283" y="156253"/>
                </a:cubicBezTo>
                <a:cubicBezTo>
                  <a:pt x="742504" y="145361"/>
                  <a:pt x="767074" y="139570"/>
                  <a:pt x="791915" y="138928"/>
                </a:cubicBezTo>
                <a:close/>
                <a:moveTo>
                  <a:pt x="858620" y="706243"/>
                </a:moveTo>
                <a:cubicBezTo>
                  <a:pt x="823038" y="706070"/>
                  <a:pt x="798909" y="714931"/>
                  <a:pt x="774709" y="737028"/>
                </a:cubicBezTo>
                <a:cubicBezTo>
                  <a:pt x="748194" y="761239"/>
                  <a:pt x="736622" y="793239"/>
                  <a:pt x="739270" y="835300"/>
                </a:cubicBezTo>
                <a:cubicBezTo>
                  <a:pt x="741203" y="866015"/>
                  <a:pt x="750995" y="889032"/>
                  <a:pt x="769956" y="907585"/>
                </a:cubicBezTo>
                <a:cubicBezTo>
                  <a:pt x="777122" y="914596"/>
                  <a:pt x="793947" y="924774"/>
                  <a:pt x="795475" y="926007"/>
                </a:cubicBezTo>
                <a:cubicBezTo>
                  <a:pt x="795494" y="926022"/>
                  <a:pt x="795427" y="925999"/>
                  <a:pt x="795406" y="925991"/>
                </a:cubicBezTo>
                <a:cubicBezTo>
                  <a:pt x="809396" y="933744"/>
                  <a:pt x="824141" y="938637"/>
                  <a:pt x="837180" y="938637"/>
                </a:cubicBezTo>
                <a:cubicBezTo>
                  <a:pt x="840340" y="938637"/>
                  <a:pt x="842621" y="938945"/>
                  <a:pt x="844593" y="940146"/>
                </a:cubicBezTo>
                <a:cubicBezTo>
                  <a:pt x="846564" y="941346"/>
                  <a:pt x="848078" y="943316"/>
                  <a:pt x="849970" y="946378"/>
                </a:cubicBezTo>
                <a:cubicBezTo>
                  <a:pt x="852277" y="950111"/>
                  <a:pt x="859636" y="958312"/>
                  <a:pt x="866070" y="964193"/>
                </a:cubicBezTo>
                <a:cubicBezTo>
                  <a:pt x="886185" y="982576"/>
                  <a:pt x="909257" y="993699"/>
                  <a:pt x="937742" y="998727"/>
                </a:cubicBezTo>
                <a:cubicBezTo>
                  <a:pt x="950244" y="1000934"/>
                  <a:pt x="963739" y="1001067"/>
                  <a:pt x="974731" y="999587"/>
                </a:cubicBezTo>
                <a:cubicBezTo>
                  <a:pt x="980227" y="998846"/>
                  <a:pt x="985099" y="997700"/>
                  <a:pt x="988886" y="996236"/>
                </a:cubicBezTo>
                <a:cubicBezTo>
                  <a:pt x="992674" y="994772"/>
                  <a:pt x="995340" y="992962"/>
                  <a:pt x="996517" y="991134"/>
                </a:cubicBezTo>
                <a:cubicBezTo>
                  <a:pt x="997996" y="988837"/>
                  <a:pt x="1000029" y="983221"/>
                  <a:pt x="1000780" y="979104"/>
                </a:cubicBezTo>
                <a:cubicBezTo>
                  <a:pt x="1001194" y="976840"/>
                  <a:pt x="1001659" y="975227"/>
                  <a:pt x="1001644" y="974348"/>
                </a:cubicBezTo>
                <a:cubicBezTo>
                  <a:pt x="1001644" y="973908"/>
                  <a:pt x="1001566" y="973693"/>
                  <a:pt x="1001381" y="973459"/>
                </a:cubicBezTo>
                <a:cubicBezTo>
                  <a:pt x="1001195" y="973226"/>
                  <a:pt x="1000816" y="972944"/>
                  <a:pt x="1000081" y="972650"/>
                </a:cubicBezTo>
                <a:cubicBezTo>
                  <a:pt x="997144" y="971474"/>
                  <a:pt x="989154" y="970595"/>
                  <a:pt x="971853" y="968394"/>
                </a:cubicBezTo>
                <a:cubicBezTo>
                  <a:pt x="951071" y="965751"/>
                  <a:pt x="925936" y="956400"/>
                  <a:pt x="908676" y="944886"/>
                </a:cubicBezTo>
                <a:cubicBezTo>
                  <a:pt x="903412" y="941375"/>
                  <a:pt x="900455" y="939293"/>
                  <a:pt x="899026" y="937642"/>
                </a:cubicBezTo>
                <a:cubicBezTo>
                  <a:pt x="898669" y="937229"/>
                  <a:pt x="898396" y="936833"/>
                  <a:pt x="898233" y="936372"/>
                </a:cubicBezTo>
                <a:cubicBezTo>
                  <a:pt x="898069" y="935910"/>
                  <a:pt x="898054" y="935338"/>
                  <a:pt x="898271" y="934867"/>
                </a:cubicBezTo>
                <a:cubicBezTo>
                  <a:pt x="898702" y="933925"/>
                  <a:pt x="899556" y="933600"/>
                  <a:pt x="900503" y="933280"/>
                </a:cubicBezTo>
                <a:cubicBezTo>
                  <a:pt x="901482" y="932949"/>
                  <a:pt x="904455" y="931669"/>
                  <a:pt x="908241" y="929942"/>
                </a:cubicBezTo>
                <a:cubicBezTo>
                  <a:pt x="912026" y="928214"/>
                  <a:pt x="916691" y="926017"/>
                  <a:pt x="921314" y="923775"/>
                </a:cubicBezTo>
                <a:cubicBezTo>
                  <a:pt x="949365" y="910167"/>
                  <a:pt x="970323" y="885789"/>
                  <a:pt x="977618" y="858377"/>
                </a:cubicBezTo>
                <a:cubicBezTo>
                  <a:pt x="989688" y="813025"/>
                  <a:pt x="979411" y="769845"/>
                  <a:pt x="949653" y="740416"/>
                </a:cubicBezTo>
                <a:cubicBezTo>
                  <a:pt x="925703" y="716730"/>
                  <a:pt x="898349" y="706436"/>
                  <a:pt x="858621" y="706243"/>
                </a:cubicBezTo>
                <a:close/>
                <a:moveTo>
                  <a:pt x="53718" y="711300"/>
                </a:moveTo>
                <a:cubicBezTo>
                  <a:pt x="28013" y="711300"/>
                  <a:pt x="14847" y="710951"/>
                  <a:pt x="8182" y="711880"/>
                </a:cubicBezTo>
                <a:cubicBezTo>
                  <a:pt x="5987" y="712186"/>
                  <a:pt x="2354" y="713293"/>
                  <a:pt x="1852" y="714647"/>
                </a:cubicBezTo>
                <a:cubicBezTo>
                  <a:pt x="714" y="717717"/>
                  <a:pt x="607" y="720112"/>
                  <a:pt x="1398" y="721599"/>
                </a:cubicBezTo>
                <a:cubicBezTo>
                  <a:pt x="1954" y="722645"/>
                  <a:pt x="1872" y="723317"/>
                  <a:pt x="7437" y="724699"/>
                </a:cubicBezTo>
                <a:cubicBezTo>
                  <a:pt x="11103" y="725432"/>
                  <a:pt x="15781" y="727904"/>
                  <a:pt x="18365" y="730488"/>
                </a:cubicBezTo>
                <a:cubicBezTo>
                  <a:pt x="19440" y="731563"/>
                  <a:pt x="20419" y="732770"/>
                  <a:pt x="21058" y="735067"/>
                </a:cubicBezTo>
                <a:cubicBezTo>
                  <a:pt x="21697" y="737365"/>
                  <a:pt x="22094" y="740764"/>
                  <a:pt x="22369" y="746665"/>
                </a:cubicBezTo>
                <a:cubicBezTo>
                  <a:pt x="22921" y="758469"/>
                  <a:pt x="22949" y="780289"/>
                  <a:pt x="22949" y="822712"/>
                </a:cubicBezTo>
                <a:cubicBezTo>
                  <a:pt x="22949" y="866314"/>
                  <a:pt x="22951" y="888095"/>
                  <a:pt x="22267" y="899609"/>
                </a:cubicBezTo>
                <a:cubicBezTo>
                  <a:pt x="21925" y="905366"/>
                  <a:pt x="21429" y="908570"/>
                  <a:pt x="20585" y="910738"/>
                </a:cubicBezTo>
                <a:cubicBezTo>
                  <a:pt x="19741" y="912907"/>
                  <a:pt x="18470" y="913949"/>
                  <a:pt x="17111" y="915018"/>
                </a:cubicBezTo>
                <a:cubicBezTo>
                  <a:pt x="14010" y="917457"/>
                  <a:pt x="9567" y="920022"/>
                  <a:pt x="6775" y="920893"/>
                </a:cubicBezTo>
                <a:cubicBezTo>
                  <a:pt x="5623" y="921253"/>
                  <a:pt x="4371" y="921843"/>
                  <a:pt x="3338" y="922480"/>
                </a:cubicBezTo>
                <a:cubicBezTo>
                  <a:pt x="2306" y="923117"/>
                  <a:pt x="1489" y="923852"/>
                  <a:pt x="1233" y="924240"/>
                </a:cubicBezTo>
                <a:cubicBezTo>
                  <a:pt x="201" y="925807"/>
                  <a:pt x="-280" y="928483"/>
                  <a:pt x="-91" y="930814"/>
                </a:cubicBezTo>
                <a:cubicBezTo>
                  <a:pt x="4" y="931979"/>
                  <a:pt x="256" y="933054"/>
                  <a:pt x="612" y="933844"/>
                </a:cubicBezTo>
                <a:cubicBezTo>
                  <a:pt x="951" y="934596"/>
                  <a:pt x="1367" y="935040"/>
                  <a:pt x="1718" y="935209"/>
                </a:cubicBezTo>
                <a:lnTo>
                  <a:pt x="1723" y="935209"/>
                </a:lnTo>
                <a:lnTo>
                  <a:pt x="1727" y="935209"/>
                </a:lnTo>
                <a:cubicBezTo>
                  <a:pt x="1753" y="935213"/>
                  <a:pt x="1889" y="935253"/>
                  <a:pt x="2048" y="935274"/>
                </a:cubicBezTo>
                <a:cubicBezTo>
                  <a:pt x="2281" y="935305"/>
                  <a:pt x="2616" y="935337"/>
                  <a:pt x="3034" y="935369"/>
                </a:cubicBezTo>
                <a:cubicBezTo>
                  <a:pt x="3872" y="935432"/>
                  <a:pt x="5045" y="935491"/>
                  <a:pt x="6504" y="935546"/>
                </a:cubicBezTo>
                <a:cubicBezTo>
                  <a:pt x="9422" y="935655"/>
                  <a:pt x="13487" y="935745"/>
                  <a:pt x="18394" y="935809"/>
                </a:cubicBezTo>
                <a:cubicBezTo>
                  <a:pt x="28208" y="935936"/>
                  <a:pt x="41392" y="935962"/>
                  <a:pt x="55568" y="935858"/>
                </a:cubicBezTo>
                <a:cubicBezTo>
                  <a:pt x="81354" y="935669"/>
                  <a:pt x="94262" y="935358"/>
                  <a:pt x="100640" y="934686"/>
                </a:cubicBezTo>
                <a:cubicBezTo>
                  <a:pt x="102393" y="934502"/>
                  <a:pt x="104154" y="934434"/>
                  <a:pt x="105849" y="932947"/>
                </a:cubicBezTo>
                <a:cubicBezTo>
                  <a:pt x="106527" y="932353"/>
                  <a:pt x="106593" y="931327"/>
                  <a:pt x="106758" y="929625"/>
                </a:cubicBezTo>
                <a:cubicBezTo>
                  <a:pt x="106906" y="928092"/>
                  <a:pt x="106962" y="926922"/>
                  <a:pt x="106873" y="926048"/>
                </a:cubicBezTo>
                <a:cubicBezTo>
                  <a:pt x="106783" y="925175"/>
                  <a:pt x="106580" y="924619"/>
                  <a:pt x="106170" y="924091"/>
                </a:cubicBezTo>
                <a:cubicBezTo>
                  <a:pt x="105349" y="923036"/>
                  <a:pt x="103362" y="922014"/>
                  <a:pt x="99440" y="920445"/>
                </a:cubicBezTo>
                <a:cubicBezTo>
                  <a:pt x="96017" y="919075"/>
                  <a:pt x="93283" y="917745"/>
                  <a:pt x="91110" y="915795"/>
                </a:cubicBezTo>
                <a:cubicBezTo>
                  <a:pt x="88938" y="913845"/>
                  <a:pt x="87395" y="911283"/>
                  <a:pt x="86353" y="907683"/>
                </a:cubicBezTo>
                <a:cubicBezTo>
                  <a:pt x="84271" y="900484"/>
                  <a:pt x="83994" y="889043"/>
                  <a:pt x="83994" y="868347"/>
                </a:cubicBezTo>
                <a:cubicBezTo>
                  <a:pt x="83994" y="858499"/>
                  <a:pt x="84171" y="849476"/>
                  <a:pt x="84458" y="842853"/>
                </a:cubicBezTo>
                <a:cubicBezTo>
                  <a:pt x="84602" y="839541"/>
                  <a:pt x="84771" y="836831"/>
                  <a:pt x="84964" y="834901"/>
                </a:cubicBezTo>
                <a:cubicBezTo>
                  <a:pt x="85060" y="833937"/>
                  <a:pt x="85162" y="833173"/>
                  <a:pt x="85276" y="832591"/>
                </a:cubicBezTo>
                <a:cubicBezTo>
                  <a:pt x="85334" y="832300"/>
                  <a:pt x="85387" y="832057"/>
                  <a:pt x="85474" y="831822"/>
                </a:cubicBezTo>
                <a:cubicBezTo>
                  <a:pt x="85560" y="831587"/>
                  <a:pt x="85525" y="831246"/>
                  <a:pt x="86222" y="830959"/>
                </a:cubicBezTo>
                <a:cubicBezTo>
                  <a:pt x="86571" y="830815"/>
                  <a:pt x="86656" y="830846"/>
                  <a:pt x="86871" y="830823"/>
                </a:cubicBezTo>
                <a:cubicBezTo>
                  <a:pt x="87086" y="830800"/>
                  <a:pt x="87350" y="830782"/>
                  <a:pt x="87669" y="830765"/>
                </a:cubicBezTo>
                <a:cubicBezTo>
                  <a:pt x="88306" y="830730"/>
                  <a:pt x="89170" y="830703"/>
                  <a:pt x="90247" y="830679"/>
                </a:cubicBezTo>
                <a:cubicBezTo>
                  <a:pt x="92399" y="830632"/>
                  <a:pt x="95395" y="830603"/>
                  <a:pt x="99024" y="830601"/>
                </a:cubicBezTo>
                <a:cubicBezTo>
                  <a:pt x="106282" y="830595"/>
                  <a:pt x="116066" y="830678"/>
                  <a:pt x="126636" y="830848"/>
                </a:cubicBezTo>
                <a:cubicBezTo>
                  <a:pt x="136240" y="831002"/>
                  <a:pt x="143455" y="831115"/>
                  <a:pt x="148956" y="831797"/>
                </a:cubicBezTo>
                <a:cubicBezTo>
                  <a:pt x="154457" y="832480"/>
                  <a:pt x="158327" y="833747"/>
                  <a:pt x="160973" y="836361"/>
                </a:cubicBezTo>
                <a:cubicBezTo>
                  <a:pt x="163620" y="838975"/>
                  <a:pt x="164867" y="842776"/>
                  <a:pt x="165479" y="848140"/>
                </a:cubicBezTo>
                <a:cubicBezTo>
                  <a:pt x="166092" y="853503"/>
                  <a:pt x="166087" y="860515"/>
                  <a:pt x="166087" y="869847"/>
                </a:cubicBezTo>
                <a:cubicBezTo>
                  <a:pt x="166087" y="890697"/>
                  <a:pt x="165927" y="901828"/>
                  <a:pt x="164036" y="908567"/>
                </a:cubicBezTo>
                <a:cubicBezTo>
                  <a:pt x="163091" y="911937"/>
                  <a:pt x="161644" y="914247"/>
                  <a:pt x="159579" y="915906"/>
                </a:cubicBezTo>
                <a:cubicBezTo>
                  <a:pt x="157515" y="917565"/>
                  <a:pt x="154930" y="918566"/>
                  <a:pt x="151677" y="919639"/>
                </a:cubicBezTo>
                <a:cubicBezTo>
                  <a:pt x="148330" y="920744"/>
                  <a:pt x="146753" y="921482"/>
                  <a:pt x="146000" y="922579"/>
                </a:cubicBezTo>
                <a:cubicBezTo>
                  <a:pt x="145247" y="923675"/>
                  <a:pt x="145038" y="925589"/>
                  <a:pt x="145038" y="929366"/>
                </a:cubicBezTo>
                <a:cubicBezTo>
                  <a:pt x="145038" y="931440"/>
                  <a:pt x="145103" y="932761"/>
                  <a:pt x="145650" y="933556"/>
                </a:cubicBezTo>
                <a:cubicBezTo>
                  <a:pt x="146198" y="934351"/>
                  <a:pt x="147442" y="935046"/>
                  <a:pt x="150522" y="935513"/>
                </a:cubicBezTo>
                <a:cubicBezTo>
                  <a:pt x="156682" y="936446"/>
                  <a:pt x="169496" y="936325"/>
                  <a:pt x="195019" y="936043"/>
                </a:cubicBezTo>
                <a:cubicBezTo>
                  <a:pt x="220541" y="935761"/>
                  <a:pt x="233344" y="935602"/>
                  <a:pt x="239609" y="934620"/>
                </a:cubicBezTo>
                <a:cubicBezTo>
                  <a:pt x="242742" y="934130"/>
                  <a:pt x="244112" y="933445"/>
                  <a:pt x="244736" y="932692"/>
                </a:cubicBezTo>
                <a:cubicBezTo>
                  <a:pt x="245361" y="931940"/>
                  <a:pt x="245499" y="930796"/>
                  <a:pt x="245657" y="928914"/>
                </a:cubicBezTo>
                <a:cubicBezTo>
                  <a:pt x="245807" y="927138"/>
                  <a:pt x="245888" y="925799"/>
                  <a:pt x="245817" y="924827"/>
                </a:cubicBezTo>
                <a:cubicBezTo>
                  <a:pt x="245748" y="923856"/>
                  <a:pt x="245556" y="923298"/>
                  <a:pt x="245196" y="922838"/>
                </a:cubicBezTo>
                <a:cubicBezTo>
                  <a:pt x="244477" y="921916"/>
                  <a:pt x="242560" y="921142"/>
                  <a:pt x="238544" y="919939"/>
                </a:cubicBezTo>
                <a:cubicBezTo>
                  <a:pt x="236094" y="919205"/>
                  <a:pt x="233603" y="918006"/>
                  <a:pt x="231498" y="916646"/>
                </a:cubicBezTo>
                <a:cubicBezTo>
                  <a:pt x="229392" y="915286"/>
                  <a:pt x="227673" y="913812"/>
                  <a:pt x="226778" y="912247"/>
                </a:cubicBezTo>
                <a:cubicBezTo>
                  <a:pt x="226054" y="910981"/>
                  <a:pt x="225721" y="908966"/>
                  <a:pt x="225372" y="905377"/>
                </a:cubicBezTo>
                <a:cubicBezTo>
                  <a:pt x="225022" y="901788"/>
                  <a:pt x="224752" y="896700"/>
                  <a:pt x="224545" y="889676"/>
                </a:cubicBezTo>
                <a:cubicBezTo>
                  <a:pt x="224132" y="875628"/>
                  <a:pt x="223974" y="853855"/>
                  <a:pt x="223974" y="821100"/>
                </a:cubicBezTo>
                <a:cubicBezTo>
                  <a:pt x="223974" y="778119"/>
                  <a:pt x="223970" y="756645"/>
                  <a:pt x="224615" y="745304"/>
                </a:cubicBezTo>
                <a:cubicBezTo>
                  <a:pt x="224938" y="739634"/>
                  <a:pt x="225410" y="736484"/>
                  <a:pt x="226206" y="734356"/>
                </a:cubicBezTo>
                <a:cubicBezTo>
                  <a:pt x="227003" y="732228"/>
                  <a:pt x="228212" y="731202"/>
                  <a:pt x="229495" y="730162"/>
                </a:cubicBezTo>
                <a:cubicBezTo>
                  <a:pt x="232508" y="727722"/>
                  <a:pt x="237461" y="725317"/>
                  <a:pt x="241003" y="724608"/>
                </a:cubicBezTo>
                <a:cubicBezTo>
                  <a:pt x="243481" y="724113"/>
                  <a:pt x="244626" y="723624"/>
                  <a:pt x="245221" y="722791"/>
                </a:cubicBezTo>
                <a:cubicBezTo>
                  <a:pt x="245816" y="721958"/>
                  <a:pt x="246076" y="720356"/>
                  <a:pt x="246076" y="717352"/>
                </a:cubicBezTo>
                <a:cubicBezTo>
                  <a:pt x="246076" y="715576"/>
                  <a:pt x="246023" y="714550"/>
                  <a:pt x="245505" y="713906"/>
                </a:cubicBezTo>
                <a:cubicBezTo>
                  <a:pt x="244986" y="713263"/>
                  <a:pt x="243667" y="712607"/>
                  <a:pt x="240538" y="712176"/>
                </a:cubicBezTo>
                <a:cubicBezTo>
                  <a:pt x="234280" y="711313"/>
                  <a:pt x="221343" y="711300"/>
                  <a:pt x="195557" y="711300"/>
                </a:cubicBezTo>
                <a:cubicBezTo>
                  <a:pt x="169771" y="711300"/>
                  <a:pt x="156831" y="711315"/>
                  <a:pt x="150579" y="712209"/>
                </a:cubicBezTo>
                <a:cubicBezTo>
                  <a:pt x="147453" y="712655"/>
                  <a:pt x="146149" y="713323"/>
                  <a:pt x="145621" y="714001"/>
                </a:cubicBezTo>
                <a:cubicBezTo>
                  <a:pt x="145094" y="714679"/>
                  <a:pt x="145037" y="715773"/>
                  <a:pt x="145037" y="717615"/>
                </a:cubicBezTo>
                <a:cubicBezTo>
                  <a:pt x="145037" y="720826"/>
                  <a:pt x="145304" y="722506"/>
                  <a:pt x="145744" y="723112"/>
                </a:cubicBezTo>
                <a:cubicBezTo>
                  <a:pt x="145965" y="723414"/>
                  <a:pt x="146208" y="723581"/>
                  <a:pt x="146772" y="723724"/>
                </a:cubicBezTo>
                <a:cubicBezTo>
                  <a:pt x="147337" y="723868"/>
                  <a:pt x="148194" y="723930"/>
                  <a:pt x="149342" y="723930"/>
                </a:cubicBezTo>
                <a:cubicBezTo>
                  <a:pt x="152848" y="723930"/>
                  <a:pt x="157586" y="726377"/>
                  <a:pt x="160664" y="729455"/>
                </a:cubicBezTo>
                <a:cubicBezTo>
                  <a:pt x="163264" y="732055"/>
                  <a:pt x="164845" y="733870"/>
                  <a:pt x="165446" y="739117"/>
                </a:cubicBezTo>
                <a:cubicBezTo>
                  <a:pt x="166047" y="744364"/>
                  <a:pt x="165897" y="753177"/>
                  <a:pt x="165610" y="770737"/>
                </a:cubicBezTo>
                <a:cubicBezTo>
                  <a:pt x="165466" y="779563"/>
                  <a:pt x="165363" y="786195"/>
                  <a:pt x="164726" y="791269"/>
                </a:cubicBezTo>
                <a:cubicBezTo>
                  <a:pt x="164090" y="796342"/>
                  <a:pt x="162907" y="799937"/>
                  <a:pt x="160463" y="802422"/>
                </a:cubicBezTo>
                <a:cubicBezTo>
                  <a:pt x="158018" y="804908"/>
                  <a:pt x="154469" y="806119"/>
                  <a:pt x="149473" y="806768"/>
                </a:cubicBezTo>
                <a:cubicBezTo>
                  <a:pt x="144477" y="807418"/>
                  <a:pt x="137949" y="807526"/>
                  <a:pt x="129266" y="807677"/>
                </a:cubicBezTo>
                <a:cubicBezTo>
                  <a:pt x="119705" y="807842"/>
                  <a:pt x="110480" y="807862"/>
                  <a:pt x="103312" y="807759"/>
                </a:cubicBezTo>
                <a:cubicBezTo>
                  <a:pt x="99728" y="807708"/>
                  <a:pt x="96661" y="807626"/>
                  <a:pt x="94312" y="807516"/>
                </a:cubicBezTo>
                <a:cubicBezTo>
                  <a:pt x="91964" y="807406"/>
                  <a:pt x="90436" y="807304"/>
                  <a:pt x="89531" y="807081"/>
                </a:cubicBezTo>
                <a:cubicBezTo>
                  <a:pt x="88347" y="806789"/>
                  <a:pt x="87190" y="806486"/>
                  <a:pt x="86295" y="805506"/>
                </a:cubicBezTo>
                <a:cubicBezTo>
                  <a:pt x="85401" y="804526"/>
                  <a:pt x="84935" y="803096"/>
                  <a:pt x="84622" y="800811"/>
                </a:cubicBezTo>
                <a:cubicBezTo>
                  <a:pt x="83997" y="796241"/>
                  <a:pt x="83993" y="787903"/>
                  <a:pt x="83993" y="771424"/>
                </a:cubicBezTo>
                <a:cubicBezTo>
                  <a:pt x="83993" y="762208"/>
                  <a:pt x="84145" y="753435"/>
                  <a:pt x="84392" y="746711"/>
                </a:cubicBezTo>
                <a:cubicBezTo>
                  <a:pt x="84515" y="743349"/>
                  <a:pt x="84660" y="740497"/>
                  <a:pt x="84823" y="738352"/>
                </a:cubicBezTo>
                <a:cubicBezTo>
                  <a:pt x="84905" y="737280"/>
                  <a:pt x="84995" y="736387"/>
                  <a:pt x="85087" y="735680"/>
                </a:cubicBezTo>
                <a:cubicBezTo>
                  <a:pt x="85179" y="734973"/>
                  <a:pt x="85245" y="734499"/>
                  <a:pt x="85420" y="734044"/>
                </a:cubicBezTo>
                <a:cubicBezTo>
                  <a:pt x="85987" y="732566"/>
                  <a:pt x="87466" y="731315"/>
                  <a:pt x="89445" y="729912"/>
                </a:cubicBezTo>
                <a:cubicBezTo>
                  <a:pt x="91423" y="728509"/>
                  <a:pt x="93919" y="727101"/>
                  <a:pt x="96512" y="725990"/>
                </a:cubicBezTo>
                <a:cubicBezTo>
                  <a:pt x="100455" y="724300"/>
                  <a:pt x="102622" y="723110"/>
                  <a:pt x="103702" y="721895"/>
                </a:cubicBezTo>
                <a:cubicBezTo>
                  <a:pt x="104782" y="720679"/>
                  <a:pt x="105043" y="719327"/>
                  <a:pt x="105043" y="716637"/>
                </a:cubicBezTo>
                <a:cubicBezTo>
                  <a:pt x="105043" y="715039"/>
                  <a:pt x="105005" y="714206"/>
                  <a:pt x="104500" y="713652"/>
                </a:cubicBezTo>
                <a:cubicBezTo>
                  <a:pt x="103995" y="713098"/>
                  <a:pt x="102608" y="712479"/>
                  <a:pt x="99419" y="712090"/>
                </a:cubicBezTo>
                <a:cubicBezTo>
                  <a:pt x="93039" y="711311"/>
                  <a:pt x="79907" y="711300"/>
                  <a:pt x="53718" y="711300"/>
                </a:cubicBezTo>
                <a:close/>
                <a:moveTo>
                  <a:pt x="347864" y="711300"/>
                </a:moveTo>
                <a:cubicBezTo>
                  <a:pt x="306969" y="711300"/>
                  <a:pt x="286491" y="711306"/>
                  <a:pt x="276389" y="712196"/>
                </a:cubicBezTo>
                <a:cubicBezTo>
                  <a:pt x="271339" y="712641"/>
                  <a:pt x="268927" y="713378"/>
                  <a:pt x="268006" y="714108"/>
                </a:cubicBezTo>
                <a:cubicBezTo>
                  <a:pt x="267546" y="714473"/>
                  <a:pt x="267378" y="714791"/>
                  <a:pt x="267258" y="715309"/>
                </a:cubicBezTo>
                <a:cubicBezTo>
                  <a:pt x="267140" y="715826"/>
                  <a:pt x="267128" y="716546"/>
                  <a:pt x="267128" y="717446"/>
                </a:cubicBezTo>
                <a:cubicBezTo>
                  <a:pt x="267128" y="720516"/>
                  <a:pt x="267383" y="722145"/>
                  <a:pt x="267999" y="723009"/>
                </a:cubicBezTo>
                <a:cubicBezTo>
                  <a:pt x="268616" y="723873"/>
                  <a:pt x="269820" y="724392"/>
                  <a:pt x="272398" y="724958"/>
                </a:cubicBezTo>
                <a:cubicBezTo>
                  <a:pt x="276054" y="725761"/>
                  <a:pt x="280566" y="728292"/>
                  <a:pt x="282952" y="730927"/>
                </a:cubicBezTo>
                <a:cubicBezTo>
                  <a:pt x="283942" y="732021"/>
                  <a:pt x="284775" y="733398"/>
                  <a:pt x="285353" y="735844"/>
                </a:cubicBezTo>
                <a:cubicBezTo>
                  <a:pt x="285930" y="738291"/>
                  <a:pt x="286326" y="741856"/>
                  <a:pt x="286627" y="747697"/>
                </a:cubicBezTo>
                <a:cubicBezTo>
                  <a:pt x="287230" y="759379"/>
                  <a:pt x="287443" y="780155"/>
                  <a:pt x="287721" y="818765"/>
                </a:cubicBezTo>
                <a:cubicBezTo>
                  <a:pt x="288058" y="865570"/>
                  <a:pt x="288183" y="889378"/>
                  <a:pt x="286504" y="902244"/>
                </a:cubicBezTo>
                <a:cubicBezTo>
                  <a:pt x="285665" y="908678"/>
                  <a:pt x="284370" y="912455"/>
                  <a:pt x="282261" y="914948"/>
                </a:cubicBezTo>
                <a:cubicBezTo>
                  <a:pt x="280152" y="917441"/>
                  <a:pt x="277363" y="918456"/>
                  <a:pt x="273977" y="919573"/>
                </a:cubicBezTo>
                <a:cubicBezTo>
                  <a:pt x="270701" y="920655"/>
                  <a:pt x="269010" y="921470"/>
                  <a:pt x="268192" y="922480"/>
                </a:cubicBezTo>
                <a:cubicBezTo>
                  <a:pt x="267375" y="923490"/>
                  <a:pt x="267128" y="924978"/>
                  <a:pt x="267128" y="927923"/>
                </a:cubicBezTo>
                <a:cubicBezTo>
                  <a:pt x="267128" y="929749"/>
                  <a:pt x="267283" y="931576"/>
                  <a:pt x="267526" y="933001"/>
                </a:cubicBezTo>
                <a:cubicBezTo>
                  <a:pt x="267649" y="933713"/>
                  <a:pt x="267789" y="934325"/>
                  <a:pt x="267933" y="934769"/>
                </a:cubicBezTo>
                <a:cubicBezTo>
                  <a:pt x="268047" y="935117"/>
                  <a:pt x="268127" y="935227"/>
                  <a:pt x="268159" y="935291"/>
                </a:cubicBezTo>
                <a:cubicBezTo>
                  <a:pt x="268210" y="935301"/>
                  <a:pt x="268227" y="935306"/>
                  <a:pt x="268290" y="935315"/>
                </a:cubicBezTo>
                <a:cubicBezTo>
                  <a:pt x="268619" y="935365"/>
                  <a:pt x="269129" y="935417"/>
                  <a:pt x="269782" y="935468"/>
                </a:cubicBezTo>
                <a:cubicBezTo>
                  <a:pt x="271090" y="935569"/>
                  <a:pt x="272982" y="935664"/>
                  <a:pt x="275361" y="935751"/>
                </a:cubicBezTo>
                <a:cubicBezTo>
                  <a:pt x="279776" y="935913"/>
                  <a:pt x="286180" y="936039"/>
                  <a:pt x="293435" y="936146"/>
                </a:cubicBezTo>
                <a:cubicBezTo>
                  <a:pt x="324278" y="937046"/>
                  <a:pt x="381634" y="936973"/>
                  <a:pt x="413447" y="936006"/>
                </a:cubicBezTo>
                <a:cubicBezTo>
                  <a:pt x="420767" y="935881"/>
                  <a:pt x="427244" y="935735"/>
                  <a:pt x="431746" y="935562"/>
                </a:cubicBezTo>
                <a:cubicBezTo>
                  <a:pt x="434171" y="935469"/>
                  <a:pt x="436111" y="935371"/>
                  <a:pt x="437473" y="935266"/>
                </a:cubicBezTo>
                <a:cubicBezTo>
                  <a:pt x="438154" y="935214"/>
                  <a:pt x="438693" y="935157"/>
                  <a:pt x="439056" y="935106"/>
                </a:cubicBezTo>
                <a:cubicBezTo>
                  <a:pt x="439165" y="935091"/>
                  <a:pt x="439243" y="935077"/>
                  <a:pt x="439311" y="935065"/>
                </a:cubicBezTo>
                <a:cubicBezTo>
                  <a:pt x="439338" y="935016"/>
                  <a:pt x="439414" y="934906"/>
                  <a:pt x="439492" y="934723"/>
                </a:cubicBezTo>
                <a:cubicBezTo>
                  <a:pt x="439660" y="934332"/>
                  <a:pt x="439868" y="933742"/>
                  <a:pt x="440096" y="933001"/>
                </a:cubicBezTo>
                <a:cubicBezTo>
                  <a:pt x="440553" y="931519"/>
                  <a:pt x="441095" y="929428"/>
                  <a:pt x="441679" y="926924"/>
                </a:cubicBezTo>
                <a:cubicBezTo>
                  <a:pt x="442848" y="921916"/>
                  <a:pt x="444195" y="915245"/>
                  <a:pt x="445470" y="908276"/>
                </a:cubicBezTo>
                <a:cubicBezTo>
                  <a:pt x="448019" y="894336"/>
                  <a:pt x="450268" y="879055"/>
                  <a:pt x="450263" y="873794"/>
                </a:cubicBezTo>
                <a:cubicBezTo>
                  <a:pt x="450262" y="872378"/>
                  <a:pt x="450226" y="871337"/>
                  <a:pt x="450087" y="870703"/>
                </a:cubicBezTo>
                <a:cubicBezTo>
                  <a:pt x="449948" y="870068"/>
                  <a:pt x="449834" y="869909"/>
                  <a:pt x="449478" y="869716"/>
                </a:cubicBezTo>
                <a:cubicBezTo>
                  <a:pt x="448766" y="869330"/>
                  <a:pt x="446359" y="869271"/>
                  <a:pt x="441675" y="869580"/>
                </a:cubicBezTo>
                <a:cubicBezTo>
                  <a:pt x="439249" y="869741"/>
                  <a:pt x="437453" y="869867"/>
                  <a:pt x="436121" y="870135"/>
                </a:cubicBezTo>
                <a:cubicBezTo>
                  <a:pt x="434788" y="870404"/>
                  <a:pt x="433952" y="870778"/>
                  <a:pt x="433181" y="871480"/>
                </a:cubicBezTo>
                <a:cubicBezTo>
                  <a:pt x="431639" y="872883"/>
                  <a:pt x="430310" y="875995"/>
                  <a:pt x="427742" y="882428"/>
                </a:cubicBezTo>
                <a:cubicBezTo>
                  <a:pt x="422993" y="894324"/>
                  <a:pt x="417514" y="902213"/>
                  <a:pt x="409204" y="907059"/>
                </a:cubicBezTo>
                <a:cubicBezTo>
                  <a:pt x="400894" y="911904"/>
                  <a:pt x="389917" y="913666"/>
                  <a:pt x="374225" y="913727"/>
                </a:cubicBezTo>
                <a:cubicBezTo>
                  <a:pt x="364969" y="913763"/>
                  <a:pt x="359108" y="913462"/>
                  <a:pt x="355116" y="912313"/>
                </a:cubicBezTo>
                <a:cubicBezTo>
                  <a:pt x="351124" y="911164"/>
                  <a:pt x="348993" y="908935"/>
                  <a:pt x="347860" y="905727"/>
                </a:cubicBezTo>
                <a:cubicBezTo>
                  <a:pt x="347510" y="904735"/>
                  <a:pt x="347321" y="903198"/>
                  <a:pt x="347120" y="900970"/>
                </a:cubicBezTo>
                <a:cubicBezTo>
                  <a:pt x="346920" y="898742"/>
                  <a:pt x="346753" y="895898"/>
                  <a:pt x="346614" y="892636"/>
                </a:cubicBezTo>
                <a:cubicBezTo>
                  <a:pt x="346336" y="886113"/>
                  <a:pt x="346181" y="877922"/>
                  <a:pt x="346154" y="869741"/>
                </a:cubicBezTo>
                <a:cubicBezTo>
                  <a:pt x="346126" y="861559"/>
                  <a:pt x="346225" y="853391"/>
                  <a:pt x="346458" y="846911"/>
                </a:cubicBezTo>
                <a:cubicBezTo>
                  <a:pt x="346574" y="843671"/>
                  <a:pt x="346724" y="840855"/>
                  <a:pt x="346910" y="838659"/>
                </a:cubicBezTo>
                <a:cubicBezTo>
                  <a:pt x="347095" y="836464"/>
                  <a:pt x="347265" y="834979"/>
                  <a:pt x="347626" y="834001"/>
                </a:cubicBezTo>
                <a:cubicBezTo>
                  <a:pt x="347990" y="833014"/>
                  <a:pt x="348448" y="832105"/>
                  <a:pt x="349270" y="831407"/>
                </a:cubicBezTo>
                <a:cubicBezTo>
                  <a:pt x="350092" y="830709"/>
                  <a:pt x="351188" y="830293"/>
                  <a:pt x="352658" y="830050"/>
                </a:cubicBezTo>
                <a:cubicBezTo>
                  <a:pt x="355596" y="829565"/>
                  <a:pt x="360229" y="829681"/>
                  <a:pt x="368556" y="830029"/>
                </a:cubicBezTo>
                <a:cubicBezTo>
                  <a:pt x="376948" y="830381"/>
                  <a:pt x="381683" y="830680"/>
                  <a:pt x="385026" y="831588"/>
                </a:cubicBezTo>
                <a:cubicBezTo>
                  <a:pt x="388369" y="832495"/>
                  <a:pt x="390250" y="834119"/>
                  <a:pt x="392451" y="836677"/>
                </a:cubicBezTo>
                <a:cubicBezTo>
                  <a:pt x="395251" y="839933"/>
                  <a:pt x="398000" y="845721"/>
                  <a:pt x="398811" y="850043"/>
                </a:cubicBezTo>
                <a:cubicBezTo>
                  <a:pt x="399141" y="851805"/>
                  <a:pt x="399414" y="853114"/>
                  <a:pt x="399736" y="854019"/>
                </a:cubicBezTo>
                <a:cubicBezTo>
                  <a:pt x="400058" y="854923"/>
                  <a:pt x="400379" y="855378"/>
                  <a:pt x="400850" y="855704"/>
                </a:cubicBezTo>
                <a:cubicBezTo>
                  <a:pt x="401792" y="856357"/>
                  <a:pt x="403961" y="856543"/>
                  <a:pt x="408394" y="856543"/>
                </a:cubicBezTo>
                <a:cubicBezTo>
                  <a:pt x="410047" y="856579"/>
                  <a:pt x="411686" y="856288"/>
                  <a:pt x="413307" y="856058"/>
                </a:cubicBezTo>
                <a:cubicBezTo>
                  <a:pt x="414289" y="855623"/>
                  <a:pt x="414920" y="854878"/>
                  <a:pt x="415458" y="852736"/>
                </a:cubicBezTo>
                <a:cubicBezTo>
                  <a:pt x="416532" y="848452"/>
                  <a:pt x="416580" y="839177"/>
                  <a:pt x="416580" y="820758"/>
                </a:cubicBezTo>
                <a:cubicBezTo>
                  <a:pt x="416580" y="803950"/>
                  <a:pt x="416494" y="794724"/>
                  <a:pt x="416004" y="789813"/>
                </a:cubicBezTo>
                <a:cubicBezTo>
                  <a:pt x="415760" y="787357"/>
                  <a:pt x="415380" y="785992"/>
                  <a:pt x="415038" y="785418"/>
                </a:cubicBezTo>
                <a:cubicBezTo>
                  <a:pt x="414697" y="784843"/>
                  <a:pt x="414581" y="784852"/>
                  <a:pt x="413907" y="784826"/>
                </a:cubicBezTo>
                <a:cubicBezTo>
                  <a:pt x="411801" y="784743"/>
                  <a:pt x="407700" y="784352"/>
                  <a:pt x="404657" y="783946"/>
                </a:cubicBezTo>
                <a:cubicBezTo>
                  <a:pt x="403473" y="783788"/>
                  <a:pt x="402590" y="783747"/>
                  <a:pt x="401964" y="783852"/>
                </a:cubicBezTo>
                <a:cubicBezTo>
                  <a:pt x="401338" y="783957"/>
                  <a:pt x="400955" y="784151"/>
                  <a:pt x="400513" y="784629"/>
                </a:cubicBezTo>
                <a:cubicBezTo>
                  <a:pt x="399629" y="785584"/>
                  <a:pt x="398696" y="787930"/>
                  <a:pt x="397384" y="792296"/>
                </a:cubicBezTo>
                <a:cubicBezTo>
                  <a:pt x="396128" y="796478"/>
                  <a:pt x="395077" y="799168"/>
                  <a:pt x="393421" y="801148"/>
                </a:cubicBezTo>
                <a:cubicBezTo>
                  <a:pt x="391765" y="803127"/>
                  <a:pt x="389573" y="804238"/>
                  <a:pt x="386399" y="805321"/>
                </a:cubicBezTo>
                <a:cubicBezTo>
                  <a:pt x="381056" y="807143"/>
                  <a:pt x="371764" y="807996"/>
                  <a:pt x="363524" y="808022"/>
                </a:cubicBezTo>
                <a:cubicBezTo>
                  <a:pt x="359404" y="808034"/>
                  <a:pt x="355569" y="807833"/>
                  <a:pt x="352633" y="807401"/>
                </a:cubicBezTo>
                <a:cubicBezTo>
                  <a:pt x="351165" y="807185"/>
                  <a:pt x="349923" y="806915"/>
                  <a:pt x="348941" y="806554"/>
                </a:cubicBezTo>
                <a:cubicBezTo>
                  <a:pt x="347959" y="806193"/>
                  <a:pt x="347090" y="805796"/>
                  <a:pt x="346754" y="804774"/>
                </a:cubicBezTo>
                <a:cubicBezTo>
                  <a:pt x="346604" y="804317"/>
                  <a:pt x="346592" y="803949"/>
                  <a:pt x="346540" y="803290"/>
                </a:cubicBezTo>
                <a:cubicBezTo>
                  <a:pt x="346487" y="802630"/>
                  <a:pt x="346437" y="801772"/>
                  <a:pt x="346397" y="800724"/>
                </a:cubicBezTo>
                <a:cubicBezTo>
                  <a:pt x="346313" y="798629"/>
                  <a:pt x="346250" y="795787"/>
                  <a:pt x="346207" y="792395"/>
                </a:cubicBezTo>
                <a:cubicBezTo>
                  <a:pt x="346123" y="785611"/>
                  <a:pt x="346127" y="776628"/>
                  <a:pt x="346241" y="767069"/>
                </a:cubicBezTo>
                <a:cubicBezTo>
                  <a:pt x="346445" y="749703"/>
                  <a:pt x="346458" y="741071"/>
                  <a:pt x="348346" y="736222"/>
                </a:cubicBezTo>
                <a:cubicBezTo>
                  <a:pt x="349290" y="733798"/>
                  <a:pt x="350892" y="732318"/>
                  <a:pt x="353008" y="731601"/>
                </a:cubicBezTo>
                <a:cubicBezTo>
                  <a:pt x="355125" y="730885"/>
                  <a:pt x="357690" y="730779"/>
                  <a:pt x="361038" y="730606"/>
                </a:cubicBezTo>
                <a:cubicBezTo>
                  <a:pt x="375834" y="729843"/>
                  <a:pt x="387096" y="731512"/>
                  <a:pt x="395478" y="736144"/>
                </a:cubicBezTo>
                <a:cubicBezTo>
                  <a:pt x="403860" y="740777"/>
                  <a:pt x="409243" y="748392"/>
                  <a:pt x="412235" y="759081"/>
                </a:cubicBezTo>
                <a:cubicBezTo>
                  <a:pt x="413603" y="763967"/>
                  <a:pt x="414359" y="766226"/>
                  <a:pt x="415455" y="767127"/>
                </a:cubicBezTo>
                <a:cubicBezTo>
                  <a:pt x="416002" y="767577"/>
                  <a:pt x="416713" y="767837"/>
                  <a:pt x="417946" y="767982"/>
                </a:cubicBezTo>
                <a:cubicBezTo>
                  <a:pt x="419179" y="768128"/>
                  <a:pt x="420880" y="768134"/>
                  <a:pt x="423167" y="768134"/>
                </a:cubicBezTo>
                <a:cubicBezTo>
                  <a:pt x="425467" y="768134"/>
                  <a:pt x="427165" y="768119"/>
                  <a:pt x="428294" y="767912"/>
                </a:cubicBezTo>
                <a:cubicBezTo>
                  <a:pt x="429423" y="767704"/>
                  <a:pt x="429899" y="767424"/>
                  <a:pt x="430313" y="766736"/>
                </a:cubicBezTo>
                <a:cubicBezTo>
                  <a:pt x="431140" y="765361"/>
                  <a:pt x="431306" y="761556"/>
                  <a:pt x="431299" y="753926"/>
                </a:cubicBezTo>
                <a:cubicBezTo>
                  <a:pt x="431299" y="745582"/>
                  <a:pt x="430679" y="732313"/>
                  <a:pt x="429947" y="724555"/>
                </a:cubicBezTo>
                <a:cubicBezTo>
                  <a:pt x="429611" y="721003"/>
                  <a:pt x="429329" y="718547"/>
                  <a:pt x="428093" y="716862"/>
                </a:cubicBezTo>
                <a:cubicBezTo>
                  <a:pt x="426856" y="715178"/>
                  <a:pt x="424505" y="713928"/>
                  <a:pt x="419422" y="713060"/>
                </a:cubicBezTo>
                <a:cubicBezTo>
                  <a:pt x="409256" y="711322"/>
                  <a:pt x="388760" y="711300"/>
                  <a:pt x="347865" y="711300"/>
                </a:cubicBezTo>
                <a:close/>
                <a:moveTo>
                  <a:pt x="558727" y="711300"/>
                </a:moveTo>
                <a:cubicBezTo>
                  <a:pt x="511576" y="711300"/>
                  <a:pt x="487966" y="711311"/>
                  <a:pt x="476181" y="712673"/>
                </a:cubicBezTo>
                <a:cubicBezTo>
                  <a:pt x="470288" y="713355"/>
                  <a:pt x="467444" y="714407"/>
                  <a:pt x="466100" y="715674"/>
                </a:cubicBezTo>
                <a:cubicBezTo>
                  <a:pt x="464756" y="716942"/>
                  <a:pt x="464543" y="718651"/>
                  <a:pt x="464233" y="721414"/>
                </a:cubicBezTo>
                <a:cubicBezTo>
                  <a:pt x="463561" y="727411"/>
                  <a:pt x="462773" y="740848"/>
                  <a:pt x="462494" y="751138"/>
                </a:cubicBezTo>
                <a:cubicBezTo>
                  <a:pt x="462215" y="761457"/>
                  <a:pt x="462642" y="767445"/>
                  <a:pt x="464065" y="770116"/>
                </a:cubicBezTo>
                <a:cubicBezTo>
                  <a:pt x="464776" y="771452"/>
                  <a:pt x="465578" y="772010"/>
                  <a:pt x="466914" y="772246"/>
                </a:cubicBezTo>
                <a:cubicBezTo>
                  <a:pt x="468250" y="772482"/>
                  <a:pt x="470164" y="772262"/>
                  <a:pt x="472657" y="771637"/>
                </a:cubicBezTo>
                <a:cubicBezTo>
                  <a:pt x="474766" y="771108"/>
                  <a:pt x="475858" y="770504"/>
                  <a:pt x="476843" y="768973"/>
                </a:cubicBezTo>
                <a:cubicBezTo>
                  <a:pt x="477828" y="767442"/>
                  <a:pt x="478639" y="764827"/>
                  <a:pt x="479568" y="760492"/>
                </a:cubicBezTo>
                <a:cubicBezTo>
                  <a:pt x="481737" y="750380"/>
                  <a:pt x="485072" y="743294"/>
                  <a:pt x="490595" y="738681"/>
                </a:cubicBezTo>
                <a:cubicBezTo>
                  <a:pt x="496118" y="734068"/>
                  <a:pt x="503690" y="732041"/>
                  <a:pt x="514042" y="731696"/>
                </a:cubicBezTo>
                <a:cubicBezTo>
                  <a:pt x="517032" y="731596"/>
                  <a:pt x="519576" y="731451"/>
                  <a:pt x="521639" y="733024"/>
                </a:cubicBezTo>
                <a:cubicBezTo>
                  <a:pt x="523702" y="734598"/>
                  <a:pt x="524856" y="737558"/>
                  <a:pt x="525652" y="743010"/>
                </a:cubicBezTo>
                <a:cubicBezTo>
                  <a:pt x="527244" y="753915"/>
                  <a:pt x="527367" y="775397"/>
                  <a:pt x="527642" y="818452"/>
                </a:cubicBezTo>
                <a:cubicBezTo>
                  <a:pt x="527952" y="866994"/>
                  <a:pt x="528281" y="890220"/>
                  <a:pt x="526396" y="902470"/>
                </a:cubicBezTo>
                <a:cubicBezTo>
                  <a:pt x="525454" y="908595"/>
                  <a:pt x="523904" y="912092"/>
                  <a:pt x="521413" y="914442"/>
                </a:cubicBezTo>
                <a:cubicBezTo>
                  <a:pt x="518922" y="916793"/>
                  <a:pt x="515716" y="917892"/>
                  <a:pt x="511583" y="919664"/>
                </a:cubicBezTo>
                <a:cubicBezTo>
                  <a:pt x="507641" y="921354"/>
                  <a:pt x="505418" y="922570"/>
                  <a:pt x="504290" y="923783"/>
                </a:cubicBezTo>
                <a:cubicBezTo>
                  <a:pt x="503161" y="924997"/>
                  <a:pt x="502884" y="926263"/>
                  <a:pt x="502884" y="928737"/>
                </a:cubicBezTo>
                <a:cubicBezTo>
                  <a:pt x="502884" y="930330"/>
                  <a:pt x="503041" y="931950"/>
                  <a:pt x="503286" y="933227"/>
                </a:cubicBezTo>
                <a:cubicBezTo>
                  <a:pt x="503409" y="933865"/>
                  <a:pt x="503556" y="934421"/>
                  <a:pt x="503702" y="934826"/>
                </a:cubicBezTo>
                <a:cubicBezTo>
                  <a:pt x="503818" y="935146"/>
                  <a:pt x="503904" y="935262"/>
                  <a:pt x="503948" y="935336"/>
                </a:cubicBezTo>
                <a:cubicBezTo>
                  <a:pt x="504130" y="935370"/>
                  <a:pt x="504400" y="935408"/>
                  <a:pt x="504766" y="935447"/>
                </a:cubicBezTo>
                <a:cubicBezTo>
                  <a:pt x="505544" y="935529"/>
                  <a:pt x="506684" y="935606"/>
                  <a:pt x="508125" y="935677"/>
                </a:cubicBezTo>
                <a:cubicBezTo>
                  <a:pt x="511009" y="935820"/>
                  <a:pt x="515109" y="935935"/>
                  <a:pt x="520110" y="936014"/>
                </a:cubicBezTo>
                <a:cubicBezTo>
                  <a:pt x="530111" y="936173"/>
                  <a:pt x="543721" y="936193"/>
                  <a:pt x="558513" y="936039"/>
                </a:cubicBezTo>
                <a:cubicBezTo>
                  <a:pt x="585422" y="935758"/>
                  <a:pt x="597569" y="935929"/>
                  <a:pt x="604189" y="934938"/>
                </a:cubicBezTo>
                <a:cubicBezTo>
                  <a:pt x="605227" y="934693"/>
                  <a:pt x="607677" y="934790"/>
                  <a:pt x="610973" y="932651"/>
                </a:cubicBezTo>
                <a:cubicBezTo>
                  <a:pt x="611819" y="932103"/>
                  <a:pt x="611768" y="930750"/>
                  <a:pt x="611927" y="928852"/>
                </a:cubicBezTo>
                <a:cubicBezTo>
                  <a:pt x="612081" y="927014"/>
                  <a:pt x="612174" y="925647"/>
                  <a:pt x="612100" y="924671"/>
                </a:cubicBezTo>
                <a:cubicBezTo>
                  <a:pt x="612026" y="923695"/>
                  <a:pt x="611831" y="923168"/>
                  <a:pt x="611425" y="922706"/>
                </a:cubicBezTo>
                <a:cubicBezTo>
                  <a:pt x="610615" y="921782"/>
                  <a:pt x="608353" y="920974"/>
                  <a:pt x="603659" y="919660"/>
                </a:cubicBezTo>
                <a:cubicBezTo>
                  <a:pt x="599580" y="918517"/>
                  <a:pt x="596392" y="917928"/>
                  <a:pt x="593866" y="915902"/>
                </a:cubicBezTo>
                <a:cubicBezTo>
                  <a:pt x="591340" y="913876"/>
                  <a:pt x="589786" y="910538"/>
                  <a:pt x="588822" y="904456"/>
                </a:cubicBezTo>
                <a:cubicBezTo>
                  <a:pt x="586893" y="892292"/>
                  <a:pt x="587083" y="868573"/>
                  <a:pt x="587083" y="818937"/>
                </a:cubicBezTo>
                <a:cubicBezTo>
                  <a:pt x="587083" y="774817"/>
                  <a:pt x="587062" y="752806"/>
                  <a:pt x="588678" y="741740"/>
                </a:cubicBezTo>
                <a:cubicBezTo>
                  <a:pt x="589485" y="736207"/>
                  <a:pt x="590701" y="733228"/>
                  <a:pt x="592900" y="731758"/>
                </a:cubicBezTo>
                <a:cubicBezTo>
                  <a:pt x="595099" y="730288"/>
                  <a:pt x="597755" y="730645"/>
                  <a:pt x="600925" y="730977"/>
                </a:cubicBezTo>
                <a:cubicBezTo>
                  <a:pt x="611838" y="732117"/>
                  <a:pt x="619456" y="734368"/>
                  <a:pt x="624960" y="739002"/>
                </a:cubicBezTo>
                <a:cubicBezTo>
                  <a:pt x="630463" y="743635"/>
                  <a:pt x="633700" y="750539"/>
                  <a:pt x="636093" y="760615"/>
                </a:cubicBezTo>
                <a:cubicBezTo>
                  <a:pt x="637477" y="766443"/>
                  <a:pt x="638427" y="769261"/>
                  <a:pt x="639929" y="770367"/>
                </a:cubicBezTo>
                <a:cubicBezTo>
                  <a:pt x="640680" y="770920"/>
                  <a:pt x="641670" y="771196"/>
                  <a:pt x="643255" y="771238"/>
                </a:cubicBezTo>
                <a:cubicBezTo>
                  <a:pt x="644840" y="771281"/>
                  <a:pt x="646968" y="771071"/>
                  <a:pt x="649767" y="770728"/>
                </a:cubicBezTo>
                <a:cubicBezTo>
                  <a:pt x="651788" y="770482"/>
                  <a:pt x="653272" y="770285"/>
                  <a:pt x="654228" y="769980"/>
                </a:cubicBezTo>
                <a:cubicBezTo>
                  <a:pt x="655184" y="769675"/>
                  <a:pt x="655556" y="769388"/>
                  <a:pt x="655864" y="768722"/>
                </a:cubicBezTo>
                <a:cubicBezTo>
                  <a:pt x="656480" y="767390"/>
                  <a:pt x="656340" y="763897"/>
                  <a:pt x="655753" y="756919"/>
                </a:cubicBezTo>
                <a:cubicBezTo>
                  <a:pt x="655107" y="749240"/>
                  <a:pt x="653997" y="735618"/>
                  <a:pt x="653282" y="726643"/>
                </a:cubicBezTo>
                <a:cubicBezTo>
                  <a:pt x="652957" y="722565"/>
                  <a:pt x="652676" y="719720"/>
                  <a:pt x="651251" y="717746"/>
                </a:cubicBezTo>
                <a:cubicBezTo>
                  <a:pt x="649422" y="715213"/>
                  <a:pt x="646277" y="714570"/>
                  <a:pt x="645074" y="714149"/>
                </a:cubicBezTo>
                <a:cubicBezTo>
                  <a:pt x="643841" y="713773"/>
                  <a:pt x="642958" y="713618"/>
                  <a:pt x="641226" y="713323"/>
                </a:cubicBezTo>
                <a:cubicBezTo>
                  <a:pt x="629502" y="711322"/>
                  <a:pt x="605876" y="711300"/>
                  <a:pt x="558725" y="711300"/>
                </a:cubicBezTo>
                <a:close/>
                <a:moveTo>
                  <a:pt x="1050798" y="711300"/>
                </a:moveTo>
                <a:cubicBezTo>
                  <a:pt x="1024701" y="711300"/>
                  <a:pt x="1011608" y="711317"/>
                  <a:pt x="1005274" y="712200"/>
                </a:cubicBezTo>
                <a:cubicBezTo>
                  <a:pt x="1002107" y="712643"/>
                  <a:pt x="1000777" y="713309"/>
                  <a:pt x="1000246" y="713977"/>
                </a:cubicBezTo>
                <a:cubicBezTo>
                  <a:pt x="999714" y="714644"/>
                  <a:pt x="999658" y="715711"/>
                  <a:pt x="999658" y="717533"/>
                </a:cubicBezTo>
                <a:cubicBezTo>
                  <a:pt x="999658" y="720841"/>
                  <a:pt x="999868" y="722399"/>
                  <a:pt x="1000681" y="723342"/>
                </a:cubicBezTo>
                <a:cubicBezTo>
                  <a:pt x="1001496" y="724285"/>
                  <a:pt x="1003343" y="725003"/>
                  <a:pt x="1007083" y="726010"/>
                </a:cubicBezTo>
                <a:cubicBezTo>
                  <a:pt x="1009439" y="726645"/>
                  <a:pt x="1011756" y="727640"/>
                  <a:pt x="1013652" y="728757"/>
                </a:cubicBezTo>
                <a:cubicBezTo>
                  <a:pt x="1015548" y="729873"/>
                  <a:pt x="1017040" y="731024"/>
                  <a:pt x="1017722" y="732440"/>
                </a:cubicBezTo>
                <a:cubicBezTo>
                  <a:pt x="1017906" y="732820"/>
                  <a:pt x="1017929" y="733076"/>
                  <a:pt x="1017998" y="733493"/>
                </a:cubicBezTo>
                <a:cubicBezTo>
                  <a:pt x="1018068" y="733910"/>
                  <a:pt x="1018133" y="734433"/>
                  <a:pt x="1018200" y="735071"/>
                </a:cubicBezTo>
                <a:cubicBezTo>
                  <a:pt x="1018331" y="736348"/>
                  <a:pt x="1018461" y="738084"/>
                  <a:pt x="1018595" y="740235"/>
                </a:cubicBezTo>
                <a:cubicBezTo>
                  <a:pt x="1018862" y="744537"/>
                  <a:pt x="1019134" y="750499"/>
                  <a:pt x="1019392" y="757704"/>
                </a:cubicBezTo>
                <a:cubicBezTo>
                  <a:pt x="1019909" y="772113"/>
                  <a:pt x="1020377" y="791477"/>
                  <a:pt x="1020675" y="812322"/>
                </a:cubicBezTo>
                <a:cubicBezTo>
                  <a:pt x="1021217" y="850212"/>
                  <a:pt x="1021491" y="869168"/>
                  <a:pt x="1022303" y="880015"/>
                </a:cubicBezTo>
                <a:cubicBezTo>
                  <a:pt x="1023115" y="890861"/>
                  <a:pt x="1024386" y="893458"/>
                  <a:pt x="1027113" y="899247"/>
                </a:cubicBezTo>
                <a:cubicBezTo>
                  <a:pt x="1037441" y="921168"/>
                  <a:pt x="1057034" y="934599"/>
                  <a:pt x="1086525" y="939805"/>
                </a:cubicBezTo>
                <a:cubicBezTo>
                  <a:pt x="1095914" y="941462"/>
                  <a:pt x="1110484" y="942298"/>
                  <a:pt x="1120826" y="941766"/>
                </a:cubicBezTo>
                <a:cubicBezTo>
                  <a:pt x="1162538" y="939622"/>
                  <a:pt x="1190770" y="922630"/>
                  <a:pt x="1202065" y="893171"/>
                </a:cubicBezTo>
                <a:cubicBezTo>
                  <a:pt x="1204144" y="887748"/>
                  <a:pt x="1205244" y="883780"/>
                  <a:pt x="1205983" y="872627"/>
                </a:cubicBezTo>
                <a:cubicBezTo>
                  <a:pt x="1206722" y="861473"/>
                  <a:pt x="1207064" y="843231"/>
                  <a:pt x="1207557" y="809617"/>
                </a:cubicBezTo>
                <a:cubicBezTo>
                  <a:pt x="1208049" y="776156"/>
                  <a:pt x="1208386" y="758023"/>
                  <a:pt x="1209070" y="747603"/>
                </a:cubicBezTo>
                <a:cubicBezTo>
                  <a:pt x="1209413" y="742393"/>
                  <a:pt x="1209836" y="739107"/>
                  <a:pt x="1210439" y="736753"/>
                </a:cubicBezTo>
                <a:cubicBezTo>
                  <a:pt x="1211043" y="734399"/>
                  <a:pt x="1211872" y="732957"/>
                  <a:pt x="1212861" y="731700"/>
                </a:cubicBezTo>
                <a:cubicBezTo>
                  <a:pt x="1215337" y="728552"/>
                  <a:pt x="1220460" y="725655"/>
                  <a:pt x="1224788" y="724843"/>
                </a:cubicBezTo>
                <a:cubicBezTo>
                  <a:pt x="1228053" y="724230"/>
                  <a:pt x="1229612" y="723701"/>
                  <a:pt x="1230293" y="722906"/>
                </a:cubicBezTo>
                <a:cubicBezTo>
                  <a:pt x="1230973" y="722112"/>
                  <a:pt x="1231206" y="720578"/>
                  <a:pt x="1231206" y="717381"/>
                </a:cubicBezTo>
                <a:cubicBezTo>
                  <a:pt x="1231206" y="715597"/>
                  <a:pt x="1231142" y="714459"/>
                  <a:pt x="1230741" y="713812"/>
                </a:cubicBezTo>
                <a:cubicBezTo>
                  <a:pt x="1230340" y="713165"/>
                  <a:pt x="1229463" y="712600"/>
                  <a:pt x="1227094" y="712176"/>
                </a:cubicBezTo>
                <a:cubicBezTo>
                  <a:pt x="1222357" y="711327"/>
                  <a:pt x="1212350" y="711300"/>
                  <a:pt x="1192440" y="711300"/>
                </a:cubicBezTo>
                <a:cubicBezTo>
                  <a:pt x="1171506" y="711300"/>
                  <a:pt x="1160818" y="711380"/>
                  <a:pt x="1155973" y="712529"/>
                </a:cubicBezTo>
                <a:cubicBezTo>
                  <a:pt x="1154762" y="712817"/>
                  <a:pt x="1153932" y="713165"/>
                  <a:pt x="1153408" y="713528"/>
                </a:cubicBezTo>
                <a:cubicBezTo>
                  <a:pt x="1152883" y="713891"/>
                  <a:pt x="1152643" y="714238"/>
                  <a:pt x="1152483" y="714712"/>
                </a:cubicBezTo>
                <a:cubicBezTo>
                  <a:pt x="1152163" y="715661"/>
                  <a:pt x="1152367" y="717327"/>
                  <a:pt x="1152820" y="719691"/>
                </a:cubicBezTo>
                <a:cubicBezTo>
                  <a:pt x="1153072" y="721009"/>
                  <a:pt x="1153737" y="722075"/>
                  <a:pt x="1155069" y="723099"/>
                </a:cubicBezTo>
                <a:cubicBezTo>
                  <a:pt x="1156400" y="724124"/>
                  <a:pt x="1158412" y="725059"/>
                  <a:pt x="1161190" y="725891"/>
                </a:cubicBezTo>
                <a:cubicBezTo>
                  <a:pt x="1164913" y="727006"/>
                  <a:pt x="1167858" y="727827"/>
                  <a:pt x="1170169" y="729809"/>
                </a:cubicBezTo>
                <a:cubicBezTo>
                  <a:pt x="1172481" y="731791"/>
                  <a:pt x="1173946" y="734842"/>
                  <a:pt x="1174844" y="739964"/>
                </a:cubicBezTo>
                <a:cubicBezTo>
                  <a:pt x="1176640" y="750208"/>
                  <a:pt x="1176414" y="769172"/>
                  <a:pt x="1176057" y="807409"/>
                </a:cubicBezTo>
                <a:cubicBezTo>
                  <a:pt x="1175749" y="840424"/>
                  <a:pt x="1175559" y="857514"/>
                  <a:pt x="1174852" y="867611"/>
                </a:cubicBezTo>
                <a:cubicBezTo>
                  <a:pt x="1174146" y="877707"/>
                  <a:pt x="1172849" y="880957"/>
                  <a:pt x="1170502" y="885721"/>
                </a:cubicBezTo>
                <a:cubicBezTo>
                  <a:pt x="1166745" y="893347"/>
                  <a:pt x="1161939" y="898921"/>
                  <a:pt x="1155500" y="902660"/>
                </a:cubicBezTo>
                <a:cubicBezTo>
                  <a:pt x="1149062" y="906398"/>
                  <a:pt x="1141049" y="908300"/>
                  <a:pt x="1130882" y="908802"/>
                </a:cubicBezTo>
                <a:cubicBezTo>
                  <a:pt x="1109833" y="909841"/>
                  <a:pt x="1094014" y="903521"/>
                  <a:pt x="1085933" y="890523"/>
                </a:cubicBezTo>
                <a:cubicBezTo>
                  <a:pt x="1083397" y="886443"/>
                  <a:pt x="1081978" y="883984"/>
                  <a:pt x="1081259" y="873864"/>
                </a:cubicBezTo>
                <a:cubicBezTo>
                  <a:pt x="1080540" y="863744"/>
                  <a:pt x="1080385" y="845732"/>
                  <a:pt x="1080071" y="809724"/>
                </a:cubicBezTo>
                <a:cubicBezTo>
                  <a:pt x="1079756" y="773680"/>
                  <a:pt x="1079595" y="755674"/>
                  <a:pt x="1080187" y="745909"/>
                </a:cubicBezTo>
                <a:cubicBezTo>
                  <a:pt x="1080482" y="741026"/>
                  <a:pt x="1080956" y="738180"/>
                  <a:pt x="1081765" y="736124"/>
                </a:cubicBezTo>
                <a:cubicBezTo>
                  <a:pt x="1082574" y="734068"/>
                  <a:pt x="1083735" y="732896"/>
                  <a:pt x="1085063" y="731569"/>
                </a:cubicBezTo>
                <a:cubicBezTo>
                  <a:pt x="1088180" y="728451"/>
                  <a:pt x="1093439" y="725464"/>
                  <a:pt x="1097327" y="724686"/>
                </a:cubicBezTo>
                <a:cubicBezTo>
                  <a:pt x="1100165" y="724119"/>
                  <a:pt x="1101435" y="723624"/>
                  <a:pt x="1101964" y="722877"/>
                </a:cubicBezTo>
                <a:cubicBezTo>
                  <a:pt x="1102493" y="722131"/>
                  <a:pt x="1102632" y="720562"/>
                  <a:pt x="1102420" y="717414"/>
                </a:cubicBezTo>
                <a:cubicBezTo>
                  <a:pt x="1102300" y="715640"/>
                  <a:pt x="1102192" y="714612"/>
                  <a:pt x="1101594" y="713935"/>
                </a:cubicBezTo>
                <a:cubicBezTo>
                  <a:pt x="1100996" y="713259"/>
                  <a:pt x="1099590" y="712607"/>
                  <a:pt x="1096389" y="712176"/>
                </a:cubicBezTo>
                <a:cubicBezTo>
                  <a:pt x="1089987" y="711313"/>
                  <a:pt x="1076896" y="711300"/>
                  <a:pt x="1050799" y="711300"/>
                </a:cubicBezTo>
                <a:close/>
                <a:moveTo>
                  <a:pt x="1300838" y="711300"/>
                </a:moveTo>
                <a:cubicBezTo>
                  <a:pt x="1274968" y="711300"/>
                  <a:pt x="1261986" y="711315"/>
                  <a:pt x="1255708" y="712188"/>
                </a:cubicBezTo>
                <a:cubicBezTo>
                  <a:pt x="1252569" y="712625"/>
                  <a:pt x="1251253" y="713287"/>
                  <a:pt x="1250729" y="713944"/>
                </a:cubicBezTo>
                <a:cubicBezTo>
                  <a:pt x="1250205" y="714600"/>
                  <a:pt x="1250150" y="715650"/>
                  <a:pt x="1250150" y="717451"/>
                </a:cubicBezTo>
                <a:cubicBezTo>
                  <a:pt x="1250150" y="720588"/>
                  <a:pt x="1250391" y="722184"/>
                  <a:pt x="1251177" y="723210"/>
                </a:cubicBezTo>
                <a:cubicBezTo>
                  <a:pt x="1251963" y="724237"/>
                  <a:pt x="1253584" y="725028"/>
                  <a:pt x="1256810" y="726092"/>
                </a:cubicBezTo>
                <a:cubicBezTo>
                  <a:pt x="1258940" y="726795"/>
                  <a:pt x="1261070" y="727846"/>
                  <a:pt x="1262841" y="728999"/>
                </a:cubicBezTo>
                <a:cubicBezTo>
                  <a:pt x="1264612" y="730152"/>
                  <a:pt x="1266027" y="731341"/>
                  <a:pt x="1266739" y="732670"/>
                </a:cubicBezTo>
                <a:cubicBezTo>
                  <a:pt x="1266960" y="733085"/>
                  <a:pt x="1267025" y="733443"/>
                  <a:pt x="1267121" y="733966"/>
                </a:cubicBezTo>
                <a:cubicBezTo>
                  <a:pt x="1267218" y="734488"/>
                  <a:pt x="1267306" y="735139"/>
                  <a:pt x="1267392" y="735923"/>
                </a:cubicBezTo>
                <a:cubicBezTo>
                  <a:pt x="1267563" y="737490"/>
                  <a:pt x="1267718" y="739587"/>
                  <a:pt x="1267865" y="742159"/>
                </a:cubicBezTo>
                <a:cubicBezTo>
                  <a:pt x="1268160" y="747304"/>
                  <a:pt x="1268413" y="754333"/>
                  <a:pt x="1268622" y="762621"/>
                </a:cubicBezTo>
                <a:cubicBezTo>
                  <a:pt x="1269039" y="779199"/>
                  <a:pt x="1269284" y="800822"/>
                  <a:pt x="1269341" y="822444"/>
                </a:cubicBezTo>
                <a:cubicBezTo>
                  <a:pt x="1269398" y="844067"/>
                  <a:pt x="1269267" y="865685"/>
                  <a:pt x="1268938" y="882255"/>
                </a:cubicBezTo>
                <a:cubicBezTo>
                  <a:pt x="1268774" y="890541"/>
                  <a:pt x="1268556" y="897562"/>
                  <a:pt x="1268289" y="902701"/>
                </a:cubicBezTo>
                <a:cubicBezTo>
                  <a:pt x="1268154" y="905270"/>
                  <a:pt x="1268007" y="907369"/>
                  <a:pt x="1267845" y="908933"/>
                </a:cubicBezTo>
                <a:cubicBezTo>
                  <a:pt x="1267763" y="909715"/>
                  <a:pt x="1267681" y="910361"/>
                  <a:pt x="1267586" y="910882"/>
                </a:cubicBezTo>
                <a:cubicBezTo>
                  <a:pt x="1267491" y="911404"/>
                  <a:pt x="1267430" y="911760"/>
                  <a:pt x="1267207" y="912177"/>
                </a:cubicBezTo>
                <a:cubicBezTo>
                  <a:pt x="1266401" y="913684"/>
                  <a:pt x="1264873" y="915126"/>
                  <a:pt x="1263014" y="916445"/>
                </a:cubicBezTo>
                <a:cubicBezTo>
                  <a:pt x="1261155" y="917763"/>
                  <a:pt x="1258964" y="918924"/>
                  <a:pt x="1256810" y="919635"/>
                </a:cubicBezTo>
                <a:cubicBezTo>
                  <a:pt x="1253636" y="920682"/>
                  <a:pt x="1252002" y="921486"/>
                  <a:pt x="1251202" y="922492"/>
                </a:cubicBezTo>
                <a:cubicBezTo>
                  <a:pt x="1250402" y="923499"/>
                  <a:pt x="1250150" y="924995"/>
                  <a:pt x="1250150" y="927923"/>
                </a:cubicBezTo>
                <a:cubicBezTo>
                  <a:pt x="1250150" y="929749"/>
                  <a:pt x="1250305" y="931576"/>
                  <a:pt x="1250548" y="933001"/>
                </a:cubicBezTo>
                <a:cubicBezTo>
                  <a:pt x="1250671" y="933713"/>
                  <a:pt x="1250811" y="934325"/>
                  <a:pt x="1250955" y="934769"/>
                </a:cubicBezTo>
                <a:cubicBezTo>
                  <a:pt x="1251071" y="935125"/>
                  <a:pt x="1251160" y="935247"/>
                  <a:pt x="1251186" y="935303"/>
                </a:cubicBezTo>
                <a:cubicBezTo>
                  <a:pt x="1251350" y="935337"/>
                  <a:pt x="1251586" y="935378"/>
                  <a:pt x="1251913" y="935418"/>
                </a:cubicBezTo>
                <a:cubicBezTo>
                  <a:pt x="1252624" y="935505"/>
                  <a:pt x="1253669" y="935594"/>
                  <a:pt x="1254988" y="935677"/>
                </a:cubicBezTo>
                <a:cubicBezTo>
                  <a:pt x="1257628" y="935844"/>
                  <a:pt x="1261378" y="935994"/>
                  <a:pt x="1265949" y="936121"/>
                </a:cubicBezTo>
                <a:cubicBezTo>
                  <a:pt x="1275092" y="936375"/>
                  <a:pt x="1287520" y="936532"/>
                  <a:pt x="1301018" y="936532"/>
                </a:cubicBezTo>
                <a:cubicBezTo>
                  <a:pt x="1325577" y="936532"/>
                  <a:pt x="1337936" y="936681"/>
                  <a:pt x="1343825" y="935546"/>
                </a:cubicBezTo>
                <a:cubicBezTo>
                  <a:pt x="1347953" y="934750"/>
                  <a:pt x="1349083" y="930596"/>
                  <a:pt x="1349083" y="929588"/>
                </a:cubicBezTo>
                <a:cubicBezTo>
                  <a:pt x="1349083" y="925988"/>
                  <a:pt x="1348867" y="924164"/>
                  <a:pt x="1348072" y="923035"/>
                </a:cubicBezTo>
                <a:cubicBezTo>
                  <a:pt x="1347277" y="921907"/>
                  <a:pt x="1345622" y="921076"/>
                  <a:pt x="1342218" y="919845"/>
                </a:cubicBezTo>
                <a:cubicBezTo>
                  <a:pt x="1338829" y="918620"/>
                  <a:pt x="1336047" y="917521"/>
                  <a:pt x="1333946" y="914977"/>
                </a:cubicBezTo>
                <a:cubicBezTo>
                  <a:pt x="1331844" y="912433"/>
                  <a:pt x="1330547" y="908631"/>
                  <a:pt x="1329707" y="902183"/>
                </a:cubicBezTo>
                <a:cubicBezTo>
                  <a:pt x="1328028" y="889285"/>
                  <a:pt x="1328154" y="865512"/>
                  <a:pt x="1328490" y="818765"/>
                </a:cubicBezTo>
                <a:cubicBezTo>
                  <a:pt x="1328771" y="779748"/>
                  <a:pt x="1328976" y="758986"/>
                  <a:pt x="1329588" y="747393"/>
                </a:cubicBezTo>
                <a:cubicBezTo>
                  <a:pt x="1329894" y="741597"/>
                  <a:pt x="1330294" y="738091"/>
                  <a:pt x="1330891" y="735684"/>
                </a:cubicBezTo>
                <a:cubicBezTo>
                  <a:pt x="1331488" y="733277"/>
                  <a:pt x="1332355" y="731925"/>
                  <a:pt x="1333366" y="730808"/>
                </a:cubicBezTo>
                <a:cubicBezTo>
                  <a:pt x="1334548" y="729502"/>
                  <a:pt x="1335994" y="728341"/>
                  <a:pt x="1337420" y="727478"/>
                </a:cubicBezTo>
                <a:cubicBezTo>
                  <a:pt x="1338846" y="726615"/>
                  <a:pt x="1340207" y="726015"/>
                  <a:pt x="1341506" y="726002"/>
                </a:cubicBezTo>
                <a:cubicBezTo>
                  <a:pt x="1344064" y="725977"/>
                  <a:pt x="1345700" y="725397"/>
                  <a:pt x="1346999" y="724045"/>
                </a:cubicBezTo>
                <a:cubicBezTo>
                  <a:pt x="1348298" y="722693"/>
                  <a:pt x="1349293" y="720410"/>
                  <a:pt x="1350062" y="716867"/>
                </a:cubicBezTo>
                <a:cubicBezTo>
                  <a:pt x="1350247" y="716012"/>
                  <a:pt x="1350395" y="715298"/>
                  <a:pt x="1350428" y="714766"/>
                </a:cubicBezTo>
                <a:cubicBezTo>
                  <a:pt x="1350461" y="714234"/>
                  <a:pt x="1350396" y="713929"/>
                  <a:pt x="1350247" y="713689"/>
                </a:cubicBezTo>
                <a:cubicBezTo>
                  <a:pt x="1349947" y="713207"/>
                  <a:pt x="1348827" y="712557"/>
                  <a:pt x="1345782" y="712143"/>
                </a:cubicBezTo>
                <a:cubicBezTo>
                  <a:pt x="1339691" y="711315"/>
                  <a:pt x="1326707" y="711300"/>
                  <a:pt x="1300837" y="711300"/>
                </a:cubicBezTo>
                <a:close/>
                <a:moveTo>
                  <a:pt x="1469326" y="711300"/>
                </a:moveTo>
                <a:cubicBezTo>
                  <a:pt x="1425819" y="711300"/>
                  <a:pt x="1404011" y="711338"/>
                  <a:pt x="1393239" y="713709"/>
                </a:cubicBezTo>
                <a:cubicBezTo>
                  <a:pt x="1387852" y="714895"/>
                  <a:pt x="1385371" y="716551"/>
                  <a:pt x="1383984" y="718984"/>
                </a:cubicBezTo>
                <a:cubicBezTo>
                  <a:pt x="1382597" y="721418"/>
                  <a:pt x="1382290" y="724929"/>
                  <a:pt x="1381933" y="729797"/>
                </a:cubicBezTo>
                <a:cubicBezTo>
                  <a:pt x="1381146" y="740513"/>
                  <a:pt x="1379923" y="755726"/>
                  <a:pt x="1379211" y="763628"/>
                </a:cubicBezTo>
                <a:cubicBezTo>
                  <a:pt x="1378888" y="767215"/>
                  <a:pt x="1378648" y="769899"/>
                  <a:pt x="1378611" y="771839"/>
                </a:cubicBezTo>
                <a:cubicBezTo>
                  <a:pt x="1378573" y="773779"/>
                  <a:pt x="1378783" y="774941"/>
                  <a:pt x="1379092" y="775477"/>
                </a:cubicBezTo>
                <a:cubicBezTo>
                  <a:pt x="1379401" y="776013"/>
                  <a:pt x="1379764" y="776214"/>
                  <a:pt x="1380872" y="776328"/>
                </a:cubicBezTo>
                <a:cubicBezTo>
                  <a:pt x="1381980" y="776442"/>
                  <a:pt x="1383686" y="776334"/>
                  <a:pt x="1385982" y="776168"/>
                </a:cubicBezTo>
                <a:cubicBezTo>
                  <a:pt x="1390110" y="775870"/>
                  <a:pt x="1392300" y="775491"/>
                  <a:pt x="1393391" y="774766"/>
                </a:cubicBezTo>
                <a:cubicBezTo>
                  <a:pt x="1393936" y="774403"/>
                  <a:pt x="1394287" y="773970"/>
                  <a:pt x="1394620" y="773224"/>
                </a:cubicBezTo>
                <a:cubicBezTo>
                  <a:pt x="1394953" y="772478"/>
                  <a:pt x="1395230" y="771428"/>
                  <a:pt x="1395520" y="770026"/>
                </a:cubicBezTo>
                <a:cubicBezTo>
                  <a:pt x="1396559" y="765017"/>
                  <a:pt x="1399014" y="759123"/>
                  <a:pt x="1402000" y="753819"/>
                </a:cubicBezTo>
                <a:cubicBezTo>
                  <a:pt x="1404985" y="748515"/>
                  <a:pt x="1408467" y="743823"/>
                  <a:pt x="1411768" y="741226"/>
                </a:cubicBezTo>
                <a:cubicBezTo>
                  <a:pt x="1415020" y="738668"/>
                  <a:pt x="1420950" y="735730"/>
                  <a:pt x="1425343" y="734471"/>
                </a:cubicBezTo>
                <a:cubicBezTo>
                  <a:pt x="1427804" y="733766"/>
                  <a:pt x="1432484" y="733118"/>
                  <a:pt x="1438286" y="732514"/>
                </a:cubicBezTo>
                <a:cubicBezTo>
                  <a:pt x="1444088" y="731910"/>
                  <a:pt x="1450954" y="731376"/>
                  <a:pt x="1457539" y="730985"/>
                </a:cubicBezTo>
                <a:cubicBezTo>
                  <a:pt x="1464124" y="730594"/>
                  <a:pt x="1470421" y="730344"/>
                  <a:pt x="1475098" y="730327"/>
                </a:cubicBezTo>
                <a:cubicBezTo>
                  <a:pt x="1477437" y="730319"/>
                  <a:pt x="1479368" y="730367"/>
                  <a:pt x="1480759" y="730487"/>
                </a:cubicBezTo>
                <a:cubicBezTo>
                  <a:pt x="1481455" y="730547"/>
                  <a:pt x="1482010" y="730618"/>
                  <a:pt x="1482474" y="730738"/>
                </a:cubicBezTo>
                <a:cubicBezTo>
                  <a:pt x="1482706" y="730798"/>
                  <a:pt x="1482914" y="730863"/>
                  <a:pt x="1483156" y="731010"/>
                </a:cubicBezTo>
                <a:cubicBezTo>
                  <a:pt x="1483399" y="731156"/>
                  <a:pt x="1483802" y="731517"/>
                  <a:pt x="1483802" y="732091"/>
                </a:cubicBezTo>
                <a:cubicBezTo>
                  <a:pt x="1483802" y="732559"/>
                  <a:pt x="1483724" y="732525"/>
                  <a:pt x="1483678" y="732638"/>
                </a:cubicBezTo>
                <a:cubicBezTo>
                  <a:pt x="1483631" y="732750"/>
                  <a:pt x="1483581" y="732866"/>
                  <a:pt x="1483513" y="733004"/>
                </a:cubicBezTo>
                <a:cubicBezTo>
                  <a:pt x="1483381" y="733279"/>
                  <a:pt x="1483195" y="733634"/>
                  <a:pt x="1482954" y="734085"/>
                </a:cubicBezTo>
                <a:cubicBezTo>
                  <a:pt x="1482472" y="734987"/>
                  <a:pt x="1481768" y="736253"/>
                  <a:pt x="1480866" y="737851"/>
                </a:cubicBezTo>
                <a:cubicBezTo>
                  <a:pt x="1479060" y="741047"/>
                  <a:pt x="1476455" y="745569"/>
                  <a:pt x="1473239" y="751085"/>
                </a:cubicBezTo>
                <a:cubicBezTo>
                  <a:pt x="1466808" y="762117"/>
                  <a:pt x="1457940" y="777129"/>
                  <a:pt x="1448185" y="793468"/>
                </a:cubicBezTo>
                <a:cubicBezTo>
                  <a:pt x="1419655" y="841251"/>
                  <a:pt x="1400669" y="873223"/>
                  <a:pt x="1388777" y="893578"/>
                </a:cubicBezTo>
                <a:cubicBezTo>
                  <a:pt x="1382831" y="903755"/>
                  <a:pt x="1378659" y="911029"/>
                  <a:pt x="1375958" y="915914"/>
                </a:cubicBezTo>
                <a:cubicBezTo>
                  <a:pt x="1374608" y="918357"/>
                  <a:pt x="1373621" y="920204"/>
                  <a:pt x="1372973" y="921506"/>
                </a:cubicBezTo>
                <a:cubicBezTo>
                  <a:pt x="1372650" y="922157"/>
                  <a:pt x="1372410" y="922675"/>
                  <a:pt x="1372254" y="923047"/>
                </a:cubicBezTo>
                <a:cubicBezTo>
                  <a:pt x="1372128" y="923350"/>
                  <a:pt x="1372060" y="923590"/>
                  <a:pt x="1372043" y="923631"/>
                </a:cubicBezTo>
                <a:lnTo>
                  <a:pt x="1372043" y="923635"/>
                </a:lnTo>
                <a:cubicBezTo>
                  <a:pt x="1371898" y="924803"/>
                  <a:pt x="1371850" y="928612"/>
                  <a:pt x="1371987" y="931751"/>
                </a:cubicBezTo>
                <a:cubicBezTo>
                  <a:pt x="1372018" y="932475"/>
                  <a:pt x="1372060" y="933006"/>
                  <a:pt x="1372184" y="933346"/>
                </a:cubicBezTo>
                <a:cubicBezTo>
                  <a:pt x="1372309" y="933686"/>
                  <a:pt x="1372457" y="933909"/>
                  <a:pt x="1373019" y="934222"/>
                </a:cubicBezTo>
                <a:cubicBezTo>
                  <a:pt x="1374144" y="934847"/>
                  <a:pt x="1376965" y="935450"/>
                  <a:pt x="1382652" y="935809"/>
                </a:cubicBezTo>
                <a:cubicBezTo>
                  <a:pt x="1394025" y="936526"/>
                  <a:pt x="1416907" y="936532"/>
                  <a:pt x="1462628" y="936532"/>
                </a:cubicBezTo>
                <a:cubicBezTo>
                  <a:pt x="1487770" y="936532"/>
                  <a:pt x="1510743" y="936341"/>
                  <a:pt x="1527496" y="936035"/>
                </a:cubicBezTo>
                <a:cubicBezTo>
                  <a:pt x="1535873" y="935882"/>
                  <a:pt x="1542696" y="935702"/>
                  <a:pt x="1547448" y="935501"/>
                </a:cubicBezTo>
                <a:cubicBezTo>
                  <a:pt x="1549824" y="935400"/>
                  <a:pt x="1551687" y="935295"/>
                  <a:pt x="1552949" y="935188"/>
                </a:cubicBezTo>
                <a:cubicBezTo>
                  <a:pt x="1553559" y="935136"/>
                  <a:pt x="1554013" y="935083"/>
                  <a:pt x="1554314" y="935036"/>
                </a:cubicBezTo>
                <a:cubicBezTo>
                  <a:pt x="1554358" y="934921"/>
                  <a:pt x="1554360" y="934931"/>
                  <a:pt x="1554417" y="934724"/>
                </a:cubicBezTo>
                <a:cubicBezTo>
                  <a:pt x="1554531" y="934311"/>
                  <a:pt x="1554668" y="933737"/>
                  <a:pt x="1554816" y="933038"/>
                </a:cubicBezTo>
                <a:cubicBezTo>
                  <a:pt x="1555113" y="931639"/>
                  <a:pt x="1555463" y="929728"/>
                  <a:pt x="1555848" y="927455"/>
                </a:cubicBezTo>
                <a:cubicBezTo>
                  <a:pt x="1556619" y="922908"/>
                  <a:pt x="1557525" y="916913"/>
                  <a:pt x="1558405" y="910586"/>
                </a:cubicBezTo>
                <a:cubicBezTo>
                  <a:pt x="1560166" y="897932"/>
                  <a:pt x="1561834" y="883907"/>
                  <a:pt x="1562175" y="877536"/>
                </a:cubicBezTo>
                <a:cubicBezTo>
                  <a:pt x="1562316" y="874904"/>
                  <a:pt x="1562417" y="872944"/>
                  <a:pt x="1562348" y="871550"/>
                </a:cubicBezTo>
                <a:cubicBezTo>
                  <a:pt x="1562278" y="870155"/>
                  <a:pt x="1562044" y="869402"/>
                  <a:pt x="1561690" y="868972"/>
                </a:cubicBezTo>
                <a:cubicBezTo>
                  <a:pt x="1561336" y="868542"/>
                  <a:pt x="1560732" y="868235"/>
                  <a:pt x="1559478" y="868002"/>
                </a:cubicBezTo>
                <a:cubicBezTo>
                  <a:pt x="1558224" y="867768"/>
                  <a:pt x="1556410" y="867645"/>
                  <a:pt x="1553973" y="867488"/>
                </a:cubicBezTo>
                <a:cubicBezTo>
                  <a:pt x="1551536" y="867330"/>
                  <a:pt x="1549728" y="867215"/>
                  <a:pt x="1548406" y="867294"/>
                </a:cubicBezTo>
                <a:cubicBezTo>
                  <a:pt x="1547085" y="867373"/>
                  <a:pt x="1546308" y="867614"/>
                  <a:pt x="1545660" y="868113"/>
                </a:cubicBezTo>
                <a:cubicBezTo>
                  <a:pt x="1544365" y="869109"/>
                  <a:pt x="1543318" y="871731"/>
                  <a:pt x="1541352" y="877310"/>
                </a:cubicBezTo>
                <a:cubicBezTo>
                  <a:pt x="1536454" y="891202"/>
                  <a:pt x="1523645" y="904795"/>
                  <a:pt x="1511491" y="908761"/>
                </a:cubicBezTo>
                <a:cubicBezTo>
                  <a:pt x="1508932" y="909596"/>
                  <a:pt x="1503597" y="910380"/>
                  <a:pt x="1496756" y="911100"/>
                </a:cubicBezTo>
                <a:cubicBezTo>
                  <a:pt x="1489916" y="911820"/>
                  <a:pt x="1481658" y="912435"/>
                  <a:pt x="1473610" y="912769"/>
                </a:cubicBezTo>
                <a:cubicBezTo>
                  <a:pt x="1465192" y="913119"/>
                  <a:pt x="1458975" y="913612"/>
                  <a:pt x="1454612" y="913624"/>
                </a:cubicBezTo>
                <a:cubicBezTo>
                  <a:pt x="1452430" y="913631"/>
                  <a:pt x="1450713" y="913524"/>
                  <a:pt x="1449345" y="913168"/>
                </a:cubicBezTo>
                <a:cubicBezTo>
                  <a:pt x="1447977" y="912812"/>
                  <a:pt x="1446846" y="912106"/>
                  <a:pt x="1446368" y="910940"/>
                </a:cubicBezTo>
                <a:cubicBezTo>
                  <a:pt x="1445891" y="909774"/>
                  <a:pt x="1446092" y="908456"/>
                  <a:pt x="1446624" y="906927"/>
                </a:cubicBezTo>
                <a:cubicBezTo>
                  <a:pt x="1447155" y="905398"/>
                  <a:pt x="1448063" y="903592"/>
                  <a:pt x="1449320" y="901365"/>
                </a:cubicBezTo>
                <a:cubicBezTo>
                  <a:pt x="1451835" y="896909"/>
                  <a:pt x="1455756" y="890786"/>
                  <a:pt x="1460857" y="882313"/>
                </a:cubicBezTo>
                <a:cubicBezTo>
                  <a:pt x="1469157" y="868525"/>
                  <a:pt x="1490404" y="832237"/>
                  <a:pt x="1510139" y="798315"/>
                </a:cubicBezTo>
                <a:cubicBezTo>
                  <a:pt x="1520006" y="781355"/>
                  <a:pt x="1529499" y="764984"/>
                  <a:pt x="1536804" y="752306"/>
                </a:cubicBezTo>
                <a:cubicBezTo>
                  <a:pt x="1544110" y="739628"/>
                  <a:pt x="1549263" y="730575"/>
                  <a:pt x="1550343" y="728489"/>
                </a:cubicBezTo>
                <a:cubicBezTo>
                  <a:pt x="1552312" y="724687"/>
                  <a:pt x="1554278" y="718818"/>
                  <a:pt x="1554619" y="715913"/>
                </a:cubicBezTo>
                <a:cubicBezTo>
                  <a:pt x="1554703" y="715189"/>
                  <a:pt x="1554741" y="714643"/>
                  <a:pt x="1554680" y="714322"/>
                </a:cubicBezTo>
                <a:cubicBezTo>
                  <a:pt x="1554619" y="714001"/>
                  <a:pt x="1554564" y="713857"/>
                  <a:pt x="1554125" y="713574"/>
                </a:cubicBezTo>
                <a:cubicBezTo>
                  <a:pt x="1553246" y="713008"/>
                  <a:pt x="1550659" y="712378"/>
                  <a:pt x="1545310" y="712020"/>
                </a:cubicBezTo>
                <a:cubicBezTo>
                  <a:pt x="1534612" y="711302"/>
                  <a:pt x="1512832" y="711300"/>
                  <a:pt x="1469325" y="711300"/>
                </a:cubicBezTo>
                <a:close/>
                <a:moveTo>
                  <a:pt x="854575" y="726553"/>
                </a:moveTo>
                <a:cubicBezTo>
                  <a:pt x="856918" y="726546"/>
                  <a:pt x="859320" y="726721"/>
                  <a:pt x="861782" y="727079"/>
                </a:cubicBezTo>
                <a:cubicBezTo>
                  <a:pt x="880401" y="729788"/>
                  <a:pt x="894974" y="741947"/>
                  <a:pt x="904436" y="761383"/>
                </a:cubicBezTo>
                <a:cubicBezTo>
                  <a:pt x="913898" y="780820"/>
                  <a:pt x="918350" y="807543"/>
                  <a:pt x="917000" y="839744"/>
                </a:cubicBezTo>
                <a:cubicBezTo>
                  <a:pt x="916160" y="859778"/>
                  <a:pt x="913396" y="875762"/>
                  <a:pt x="908556" y="887949"/>
                </a:cubicBezTo>
                <a:cubicBezTo>
                  <a:pt x="903715" y="900136"/>
                  <a:pt x="896756" y="908551"/>
                  <a:pt x="887600" y="913221"/>
                </a:cubicBezTo>
                <a:cubicBezTo>
                  <a:pt x="881926" y="916116"/>
                  <a:pt x="873948" y="917531"/>
                  <a:pt x="865836" y="917583"/>
                </a:cubicBezTo>
                <a:cubicBezTo>
                  <a:pt x="857723" y="917636"/>
                  <a:pt x="849491" y="916318"/>
                  <a:pt x="843334" y="913521"/>
                </a:cubicBezTo>
                <a:cubicBezTo>
                  <a:pt x="820198" y="903012"/>
                  <a:pt x="805274" y="871226"/>
                  <a:pt x="802612" y="828192"/>
                </a:cubicBezTo>
                <a:cubicBezTo>
                  <a:pt x="800585" y="795411"/>
                  <a:pt x="805414" y="768821"/>
                  <a:pt x="815740" y="751007"/>
                </a:cubicBezTo>
                <a:cubicBezTo>
                  <a:pt x="824775" y="735419"/>
                  <a:pt x="838172" y="726595"/>
                  <a:pt x="854575" y="726553"/>
                </a:cubicBezTo>
                <a:close/>
                <a:moveTo>
                  <a:pt x="226499" y="871171"/>
                </a:moveTo>
                <a:cubicBezTo>
                  <a:pt x="226575" y="876126"/>
                  <a:pt x="226540" y="885842"/>
                  <a:pt x="226651" y="889610"/>
                </a:cubicBezTo>
                <a:cubicBezTo>
                  <a:pt x="226857" y="896610"/>
                  <a:pt x="227124" y="901674"/>
                  <a:pt x="227465" y="905175"/>
                </a:cubicBezTo>
                <a:cubicBezTo>
                  <a:pt x="227478" y="905301"/>
                  <a:pt x="227494" y="905350"/>
                  <a:pt x="227506" y="905471"/>
                </a:cubicBezTo>
                <a:cubicBezTo>
                  <a:pt x="226809" y="903140"/>
                  <a:pt x="226853" y="880582"/>
                  <a:pt x="226499" y="871171"/>
                </a:cubicBezTo>
                <a:close/>
                <a:moveTo>
                  <a:pt x="795163" y="926406"/>
                </a:moveTo>
                <a:cubicBezTo>
                  <a:pt x="795215" y="926435"/>
                  <a:pt x="795319" y="925945"/>
                  <a:pt x="795372" y="925974"/>
                </a:cubicBezTo>
                <a:cubicBezTo>
                  <a:pt x="795319" y="925945"/>
                  <a:pt x="795224" y="926415"/>
                  <a:pt x="795163" y="926406"/>
                </a:cubicBezTo>
                <a:close/>
                <a:moveTo>
                  <a:pt x="1270722" y="989506"/>
                </a:moveTo>
                <a:cubicBezTo>
                  <a:pt x="1270649" y="989558"/>
                  <a:pt x="1270552" y="989631"/>
                  <a:pt x="1270459" y="989720"/>
                </a:cubicBezTo>
                <a:cubicBezTo>
                  <a:pt x="1270201" y="989964"/>
                  <a:pt x="1269848" y="990331"/>
                  <a:pt x="1269423" y="990797"/>
                </a:cubicBezTo>
                <a:cubicBezTo>
                  <a:pt x="1268574" y="991728"/>
                  <a:pt x="1267438" y="993053"/>
                  <a:pt x="1266114" y="994661"/>
                </a:cubicBezTo>
                <a:cubicBezTo>
                  <a:pt x="1263465" y="997879"/>
                  <a:pt x="1260046" y="1002238"/>
                  <a:pt x="1256510" y="1006946"/>
                </a:cubicBezTo>
                <a:cubicBezTo>
                  <a:pt x="1249362" y="1016461"/>
                  <a:pt x="1236656" y="1030659"/>
                  <a:pt x="1228126" y="1038656"/>
                </a:cubicBezTo>
                <a:cubicBezTo>
                  <a:pt x="1223905" y="1042613"/>
                  <a:pt x="1219895" y="1046499"/>
                  <a:pt x="1216840" y="1049564"/>
                </a:cubicBezTo>
                <a:cubicBezTo>
                  <a:pt x="1215313" y="1051096"/>
                  <a:pt x="1214022" y="1052426"/>
                  <a:pt x="1213070" y="1053449"/>
                </a:cubicBezTo>
                <a:cubicBezTo>
                  <a:pt x="1212119" y="1054472"/>
                  <a:pt x="1211458" y="1055286"/>
                  <a:pt x="1211388" y="1055402"/>
                </a:cubicBezTo>
                <a:cubicBezTo>
                  <a:pt x="1211226" y="1055671"/>
                  <a:pt x="1211176" y="1056462"/>
                  <a:pt x="1211606" y="1057527"/>
                </a:cubicBezTo>
                <a:cubicBezTo>
                  <a:pt x="1212037" y="1058592"/>
                  <a:pt x="1212876" y="1059853"/>
                  <a:pt x="1214011" y="1060989"/>
                </a:cubicBezTo>
                <a:cubicBezTo>
                  <a:pt x="1216351" y="1063328"/>
                  <a:pt x="1217512" y="1064215"/>
                  <a:pt x="1221227" y="1063895"/>
                </a:cubicBezTo>
                <a:cubicBezTo>
                  <a:pt x="1224942" y="1063576"/>
                  <a:pt x="1231130" y="1061765"/>
                  <a:pt x="1242466" y="1058189"/>
                </a:cubicBezTo>
                <a:cubicBezTo>
                  <a:pt x="1266178" y="1050708"/>
                  <a:pt x="1286850" y="1038816"/>
                  <a:pt x="1304694" y="1022392"/>
                </a:cubicBezTo>
                <a:cubicBezTo>
                  <a:pt x="1307122" y="1020158"/>
                  <a:pt x="1309332" y="1017835"/>
                  <a:pt x="1310914" y="1015929"/>
                </a:cubicBezTo>
                <a:cubicBezTo>
                  <a:pt x="1311705" y="1014976"/>
                  <a:pt x="1312340" y="1014127"/>
                  <a:pt x="1312756" y="1013466"/>
                </a:cubicBezTo>
                <a:cubicBezTo>
                  <a:pt x="1313007" y="1013067"/>
                  <a:pt x="1313153" y="1012698"/>
                  <a:pt x="1313229" y="1012504"/>
                </a:cubicBezTo>
                <a:cubicBezTo>
                  <a:pt x="1313204" y="1012465"/>
                  <a:pt x="1313172" y="1012425"/>
                  <a:pt x="1313130" y="1012381"/>
                </a:cubicBezTo>
                <a:cubicBezTo>
                  <a:pt x="1312891" y="1012132"/>
                  <a:pt x="1312478" y="1011774"/>
                  <a:pt x="1311938" y="1011357"/>
                </a:cubicBezTo>
                <a:cubicBezTo>
                  <a:pt x="1310858" y="1010523"/>
                  <a:pt x="1309263" y="1009440"/>
                  <a:pt x="1307333" y="1008220"/>
                </a:cubicBezTo>
                <a:cubicBezTo>
                  <a:pt x="1303473" y="1005780"/>
                  <a:pt x="1298266" y="1002775"/>
                  <a:pt x="1292968" y="999895"/>
                </a:cubicBezTo>
                <a:cubicBezTo>
                  <a:pt x="1287671" y="997015"/>
                  <a:pt x="1282280" y="994257"/>
                  <a:pt x="1278049" y="992297"/>
                </a:cubicBezTo>
                <a:cubicBezTo>
                  <a:pt x="1275933" y="991318"/>
                  <a:pt x="1274104" y="990537"/>
                  <a:pt x="1272749" y="990049"/>
                </a:cubicBezTo>
                <a:cubicBezTo>
                  <a:pt x="1272072" y="989804"/>
                  <a:pt x="1271510" y="989632"/>
                  <a:pt x="1271121" y="989547"/>
                </a:cubicBezTo>
                <a:cubicBezTo>
                  <a:pt x="1270957" y="989511"/>
                  <a:pt x="1270812" y="989506"/>
                  <a:pt x="1270722" y="989506"/>
                </a:cubicBezTo>
                <a:close/>
                <a:moveTo>
                  <a:pt x="710014" y="1073364"/>
                </a:moveTo>
                <a:cubicBezTo>
                  <a:pt x="709306" y="1073409"/>
                  <a:pt x="707090" y="1073626"/>
                  <a:pt x="704135" y="1073972"/>
                </a:cubicBezTo>
                <a:cubicBezTo>
                  <a:pt x="700798" y="1074363"/>
                  <a:pt x="696359" y="1074915"/>
                  <a:pt x="691369" y="1075559"/>
                </a:cubicBezTo>
                <a:cubicBezTo>
                  <a:pt x="681389" y="1076846"/>
                  <a:pt x="669195" y="1078495"/>
                  <a:pt x="659133" y="1079950"/>
                </a:cubicBezTo>
                <a:cubicBezTo>
                  <a:pt x="650878" y="1081144"/>
                  <a:pt x="646709" y="1081870"/>
                  <a:pt x="645245" y="1082779"/>
                </a:cubicBezTo>
                <a:cubicBezTo>
                  <a:pt x="644513" y="1083233"/>
                  <a:pt x="644367" y="1083528"/>
                  <a:pt x="644303" y="1084333"/>
                </a:cubicBezTo>
                <a:cubicBezTo>
                  <a:pt x="644240" y="1085137"/>
                  <a:pt x="644442" y="1086423"/>
                  <a:pt x="644755" y="1088193"/>
                </a:cubicBezTo>
                <a:cubicBezTo>
                  <a:pt x="645443" y="1092088"/>
                  <a:pt x="646579" y="1098554"/>
                  <a:pt x="647280" y="1102566"/>
                </a:cubicBezTo>
                <a:cubicBezTo>
                  <a:pt x="647977" y="1106558"/>
                  <a:pt x="646943" y="1112241"/>
                  <a:pt x="641532" y="1128229"/>
                </a:cubicBezTo>
                <a:cubicBezTo>
                  <a:pt x="636121" y="1144216"/>
                  <a:pt x="626267" y="1170570"/>
                  <a:pt x="609086" y="1215815"/>
                </a:cubicBezTo>
                <a:cubicBezTo>
                  <a:pt x="604033" y="1229123"/>
                  <a:pt x="593297" y="1257781"/>
                  <a:pt x="585233" y="1279491"/>
                </a:cubicBezTo>
                <a:cubicBezTo>
                  <a:pt x="575901" y="1304610"/>
                  <a:pt x="570175" y="1319038"/>
                  <a:pt x="565021" y="1328012"/>
                </a:cubicBezTo>
                <a:cubicBezTo>
                  <a:pt x="559868" y="1336987"/>
                  <a:pt x="555130" y="1340528"/>
                  <a:pt x="548293" y="1343417"/>
                </a:cubicBezTo>
                <a:cubicBezTo>
                  <a:pt x="543504" y="1345440"/>
                  <a:pt x="541059" y="1346665"/>
                  <a:pt x="539947" y="1347964"/>
                </a:cubicBezTo>
                <a:cubicBezTo>
                  <a:pt x="539390" y="1348614"/>
                  <a:pt x="539091" y="1349288"/>
                  <a:pt x="538902" y="1350304"/>
                </a:cubicBezTo>
                <a:cubicBezTo>
                  <a:pt x="538713" y="1351319"/>
                  <a:pt x="538668" y="1352662"/>
                  <a:pt x="538668" y="1354435"/>
                </a:cubicBezTo>
                <a:cubicBezTo>
                  <a:pt x="538668" y="1356484"/>
                  <a:pt x="538832" y="1358521"/>
                  <a:pt x="539087" y="1360105"/>
                </a:cubicBezTo>
                <a:cubicBezTo>
                  <a:pt x="539216" y="1360897"/>
                  <a:pt x="539366" y="1361577"/>
                  <a:pt x="539519" y="1362070"/>
                </a:cubicBezTo>
                <a:cubicBezTo>
                  <a:pt x="539648" y="1362483"/>
                  <a:pt x="539761" y="1362646"/>
                  <a:pt x="539778" y="1362691"/>
                </a:cubicBezTo>
                <a:cubicBezTo>
                  <a:pt x="539934" y="1362724"/>
                  <a:pt x="540157" y="1362762"/>
                  <a:pt x="540469" y="1362802"/>
                </a:cubicBezTo>
                <a:cubicBezTo>
                  <a:pt x="541152" y="1362889"/>
                  <a:pt x="542157" y="1362975"/>
                  <a:pt x="543425" y="1363057"/>
                </a:cubicBezTo>
                <a:cubicBezTo>
                  <a:pt x="545960" y="1363220"/>
                  <a:pt x="549558" y="1363362"/>
                  <a:pt x="553937" y="1363476"/>
                </a:cubicBezTo>
                <a:cubicBezTo>
                  <a:pt x="562697" y="1363703"/>
                  <a:pt x="574593" y="1363818"/>
                  <a:pt x="587494" y="1363760"/>
                </a:cubicBezTo>
                <a:cubicBezTo>
                  <a:pt x="610967" y="1363654"/>
                  <a:pt x="622761" y="1363569"/>
                  <a:pt x="628372" y="1362456"/>
                </a:cubicBezTo>
                <a:cubicBezTo>
                  <a:pt x="631178" y="1361900"/>
                  <a:pt x="632262" y="1361179"/>
                  <a:pt x="632796" y="1360244"/>
                </a:cubicBezTo>
                <a:cubicBezTo>
                  <a:pt x="633718" y="1358631"/>
                  <a:pt x="633355" y="1353072"/>
                  <a:pt x="632956" y="1350250"/>
                </a:cubicBezTo>
                <a:cubicBezTo>
                  <a:pt x="632397" y="1348350"/>
                  <a:pt x="630707" y="1347027"/>
                  <a:pt x="630132" y="1346612"/>
                </a:cubicBezTo>
                <a:cubicBezTo>
                  <a:pt x="630132" y="1346612"/>
                  <a:pt x="627712" y="1345199"/>
                  <a:pt x="624056" y="1344897"/>
                </a:cubicBezTo>
                <a:cubicBezTo>
                  <a:pt x="620420" y="1344596"/>
                  <a:pt x="616571" y="1342279"/>
                  <a:pt x="613507" y="1338874"/>
                </a:cubicBezTo>
                <a:cubicBezTo>
                  <a:pt x="610443" y="1335469"/>
                  <a:pt x="608134" y="1331209"/>
                  <a:pt x="608134" y="1327317"/>
                </a:cubicBezTo>
                <a:cubicBezTo>
                  <a:pt x="608134" y="1325424"/>
                  <a:pt x="608888" y="1322142"/>
                  <a:pt x="610045" y="1317878"/>
                </a:cubicBezTo>
                <a:cubicBezTo>
                  <a:pt x="611202" y="1313614"/>
                  <a:pt x="612781" y="1308488"/>
                  <a:pt x="614473" y="1303406"/>
                </a:cubicBezTo>
                <a:cubicBezTo>
                  <a:pt x="616165" y="1298324"/>
                  <a:pt x="617973" y="1293288"/>
                  <a:pt x="619596" y="1289202"/>
                </a:cubicBezTo>
                <a:cubicBezTo>
                  <a:pt x="621219" y="1285116"/>
                  <a:pt x="622560" y="1282071"/>
                  <a:pt x="623695" y="1280584"/>
                </a:cubicBezTo>
                <a:cubicBezTo>
                  <a:pt x="624447" y="1279599"/>
                  <a:pt x="625627" y="1279306"/>
                  <a:pt x="627494" y="1278952"/>
                </a:cubicBezTo>
                <a:cubicBezTo>
                  <a:pt x="629360" y="1278598"/>
                  <a:pt x="631962" y="1278330"/>
                  <a:pt x="635498" y="1278122"/>
                </a:cubicBezTo>
                <a:cubicBezTo>
                  <a:pt x="642571" y="1277705"/>
                  <a:pt x="653374" y="1277538"/>
                  <a:pt x="669215" y="1277538"/>
                </a:cubicBezTo>
                <a:cubicBezTo>
                  <a:pt x="690552" y="1277538"/>
                  <a:pt x="701268" y="1277446"/>
                  <a:pt x="708099" y="1280708"/>
                </a:cubicBezTo>
                <a:cubicBezTo>
                  <a:pt x="711515" y="1282339"/>
                  <a:pt x="713862" y="1284861"/>
                  <a:pt x="715820" y="1288433"/>
                </a:cubicBezTo>
                <a:cubicBezTo>
                  <a:pt x="717778" y="1292005"/>
                  <a:pt x="719412" y="1296636"/>
                  <a:pt x="721588" y="1302769"/>
                </a:cubicBezTo>
                <a:cubicBezTo>
                  <a:pt x="727226" y="1318654"/>
                  <a:pt x="730045" y="1327269"/>
                  <a:pt x="728462" y="1333455"/>
                </a:cubicBezTo>
                <a:cubicBezTo>
                  <a:pt x="727671" y="1336548"/>
                  <a:pt x="725685" y="1338892"/>
                  <a:pt x="722641" y="1340884"/>
                </a:cubicBezTo>
                <a:cubicBezTo>
                  <a:pt x="719597" y="1342877"/>
                  <a:pt x="715472" y="1344605"/>
                  <a:pt x="710077" y="1346698"/>
                </a:cubicBezTo>
                <a:cubicBezTo>
                  <a:pt x="707650" y="1347639"/>
                  <a:pt x="706516" y="1348348"/>
                  <a:pt x="705858" y="1349567"/>
                </a:cubicBezTo>
                <a:cubicBezTo>
                  <a:pt x="705201" y="1350787"/>
                  <a:pt x="704962" y="1352837"/>
                  <a:pt x="704962" y="1356458"/>
                </a:cubicBezTo>
                <a:cubicBezTo>
                  <a:pt x="704962" y="1357569"/>
                  <a:pt x="705560" y="1360797"/>
                  <a:pt x="707380" y="1361605"/>
                </a:cubicBezTo>
                <a:cubicBezTo>
                  <a:pt x="708455" y="1362063"/>
                  <a:pt x="709919" y="1362484"/>
                  <a:pt x="712387" y="1362777"/>
                </a:cubicBezTo>
                <a:cubicBezTo>
                  <a:pt x="720567" y="1363749"/>
                  <a:pt x="737318" y="1363622"/>
                  <a:pt x="770735" y="1363344"/>
                </a:cubicBezTo>
                <a:cubicBezTo>
                  <a:pt x="804151" y="1363066"/>
                  <a:pt x="820899" y="1362913"/>
                  <a:pt x="829156" y="1361757"/>
                </a:cubicBezTo>
                <a:cubicBezTo>
                  <a:pt x="831091" y="1361555"/>
                  <a:pt x="832846" y="1360807"/>
                  <a:pt x="834669" y="1360204"/>
                </a:cubicBezTo>
                <a:cubicBezTo>
                  <a:pt x="835156" y="1359939"/>
                  <a:pt x="835754" y="1359686"/>
                  <a:pt x="836013" y="1359398"/>
                </a:cubicBezTo>
                <a:cubicBezTo>
                  <a:pt x="836864" y="1358455"/>
                  <a:pt x="837000" y="1357101"/>
                  <a:pt x="837160" y="1354880"/>
                </a:cubicBezTo>
                <a:cubicBezTo>
                  <a:pt x="837320" y="1352658"/>
                  <a:pt x="837439" y="1351008"/>
                  <a:pt x="837387" y="1349827"/>
                </a:cubicBezTo>
                <a:cubicBezTo>
                  <a:pt x="837334" y="1348646"/>
                  <a:pt x="837138" y="1348001"/>
                  <a:pt x="836770" y="1347529"/>
                </a:cubicBezTo>
                <a:cubicBezTo>
                  <a:pt x="836402" y="1347056"/>
                  <a:pt x="835747" y="1346638"/>
                  <a:pt x="834517" y="1346196"/>
                </a:cubicBezTo>
                <a:cubicBezTo>
                  <a:pt x="833287" y="1345755"/>
                  <a:pt x="831535" y="1345309"/>
                  <a:pt x="829181" y="1344716"/>
                </a:cubicBezTo>
                <a:cubicBezTo>
                  <a:pt x="825011" y="1343667"/>
                  <a:pt x="821781" y="1342998"/>
                  <a:pt x="818717" y="1340848"/>
                </a:cubicBezTo>
                <a:cubicBezTo>
                  <a:pt x="815654" y="1338698"/>
                  <a:pt x="812904" y="1335165"/>
                  <a:pt x="809504" y="1328604"/>
                </a:cubicBezTo>
                <a:cubicBezTo>
                  <a:pt x="802704" y="1315482"/>
                  <a:pt x="793160" y="1290020"/>
                  <a:pt x="773440" y="1237914"/>
                </a:cubicBezTo>
                <a:cubicBezTo>
                  <a:pt x="760296" y="1203184"/>
                  <a:pt x="742033" y="1155349"/>
                  <a:pt x="732857" y="1131621"/>
                </a:cubicBezTo>
                <a:cubicBezTo>
                  <a:pt x="723677" y="1107882"/>
                  <a:pt x="715043" y="1085025"/>
                  <a:pt x="713571" y="1080522"/>
                </a:cubicBezTo>
                <a:cubicBezTo>
                  <a:pt x="712881" y="1078407"/>
                  <a:pt x="712053" y="1076482"/>
                  <a:pt x="711306" y="1075132"/>
                </a:cubicBezTo>
                <a:cubicBezTo>
                  <a:pt x="710933" y="1074457"/>
                  <a:pt x="710576" y="1073923"/>
                  <a:pt x="710307" y="1073610"/>
                </a:cubicBezTo>
                <a:cubicBezTo>
                  <a:pt x="710170" y="1073450"/>
                  <a:pt x="710044" y="1073387"/>
                  <a:pt x="710007" y="1073364"/>
                </a:cubicBezTo>
                <a:close/>
                <a:moveTo>
                  <a:pt x="411099" y="1073960"/>
                </a:moveTo>
                <a:cubicBezTo>
                  <a:pt x="405395" y="1073762"/>
                  <a:pt x="399827" y="1073780"/>
                  <a:pt x="394531" y="1074042"/>
                </a:cubicBezTo>
                <a:cubicBezTo>
                  <a:pt x="348689" y="1076314"/>
                  <a:pt x="317817" y="1089421"/>
                  <a:pt x="287773" y="1119340"/>
                </a:cubicBezTo>
                <a:cubicBezTo>
                  <a:pt x="267366" y="1139663"/>
                  <a:pt x="257293" y="1157262"/>
                  <a:pt x="250085" y="1185182"/>
                </a:cubicBezTo>
                <a:cubicBezTo>
                  <a:pt x="244662" y="1206188"/>
                  <a:pt x="244149" y="1241425"/>
                  <a:pt x="248959" y="1263206"/>
                </a:cubicBezTo>
                <a:cubicBezTo>
                  <a:pt x="260920" y="1317375"/>
                  <a:pt x="303421" y="1356142"/>
                  <a:pt x="362742" y="1366876"/>
                </a:cubicBezTo>
                <a:cubicBezTo>
                  <a:pt x="397114" y="1373096"/>
                  <a:pt x="444257" y="1369402"/>
                  <a:pt x="481201" y="1357568"/>
                </a:cubicBezTo>
                <a:cubicBezTo>
                  <a:pt x="488206" y="1355324"/>
                  <a:pt x="493486" y="1353346"/>
                  <a:pt x="497218" y="1351557"/>
                </a:cubicBezTo>
                <a:cubicBezTo>
                  <a:pt x="500951" y="1349769"/>
                  <a:pt x="503104" y="1348129"/>
                  <a:pt x="503903" y="1346862"/>
                </a:cubicBezTo>
                <a:cubicBezTo>
                  <a:pt x="504538" y="1345856"/>
                  <a:pt x="505650" y="1342950"/>
                  <a:pt x="506818" y="1339100"/>
                </a:cubicBezTo>
                <a:cubicBezTo>
                  <a:pt x="507986" y="1335250"/>
                  <a:pt x="509280" y="1330384"/>
                  <a:pt x="510543" y="1325122"/>
                </a:cubicBezTo>
                <a:cubicBezTo>
                  <a:pt x="513069" y="1314597"/>
                  <a:pt x="515480" y="1302479"/>
                  <a:pt x="516603" y="1293724"/>
                </a:cubicBezTo>
                <a:cubicBezTo>
                  <a:pt x="516999" y="1290637"/>
                  <a:pt x="517307" y="1288355"/>
                  <a:pt x="517306" y="1286743"/>
                </a:cubicBezTo>
                <a:cubicBezTo>
                  <a:pt x="517305" y="1285131"/>
                  <a:pt x="517046" y="1284316"/>
                  <a:pt x="516426" y="1283697"/>
                </a:cubicBezTo>
                <a:cubicBezTo>
                  <a:pt x="515806" y="1283077"/>
                  <a:pt x="514586" y="1282545"/>
                  <a:pt x="512450" y="1282093"/>
                </a:cubicBezTo>
                <a:cubicBezTo>
                  <a:pt x="510315" y="1281642"/>
                  <a:pt x="507328" y="1281259"/>
                  <a:pt x="503303" y="1280720"/>
                </a:cubicBezTo>
                <a:cubicBezTo>
                  <a:pt x="500811" y="1280387"/>
                  <a:pt x="498961" y="1280145"/>
                  <a:pt x="497588" y="1280141"/>
                </a:cubicBezTo>
                <a:cubicBezTo>
                  <a:pt x="496215" y="1280136"/>
                  <a:pt x="495372" y="1280337"/>
                  <a:pt x="494612" y="1280843"/>
                </a:cubicBezTo>
                <a:cubicBezTo>
                  <a:pt x="493092" y="1281857"/>
                  <a:pt x="491663" y="1284627"/>
                  <a:pt x="488901" y="1290460"/>
                </a:cubicBezTo>
                <a:cubicBezTo>
                  <a:pt x="481076" y="1306987"/>
                  <a:pt x="469263" y="1319557"/>
                  <a:pt x="453540" y="1328082"/>
                </a:cubicBezTo>
                <a:cubicBezTo>
                  <a:pt x="447103" y="1331572"/>
                  <a:pt x="443449" y="1333451"/>
                  <a:pt x="438583" y="1334414"/>
                </a:cubicBezTo>
                <a:cubicBezTo>
                  <a:pt x="433717" y="1335376"/>
                  <a:pt x="427772" y="1335425"/>
                  <a:pt x="416580" y="1335425"/>
                </a:cubicBezTo>
                <a:cubicBezTo>
                  <a:pt x="395757" y="1335425"/>
                  <a:pt x="391788" y="1334767"/>
                  <a:pt x="380750" y="1329595"/>
                </a:cubicBezTo>
                <a:cubicBezTo>
                  <a:pt x="357662" y="1318778"/>
                  <a:pt x="339334" y="1294716"/>
                  <a:pt x="331225" y="1264822"/>
                </a:cubicBezTo>
                <a:cubicBezTo>
                  <a:pt x="326655" y="1247970"/>
                  <a:pt x="324985" y="1211610"/>
                  <a:pt x="327895" y="1192969"/>
                </a:cubicBezTo>
                <a:cubicBezTo>
                  <a:pt x="335313" y="1145464"/>
                  <a:pt x="356006" y="1113906"/>
                  <a:pt x="386543" y="1104281"/>
                </a:cubicBezTo>
                <a:cubicBezTo>
                  <a:pt x="408693" y="1097298"/>
                  <a:pt x="429326" y="1101431"/>
                  <a:pt x="452130" y="1117309"/>
                </a:cubicBezTo>
                <a:cubicBezTo>
                  <a:pt x="465953" y="1126935"/>
                  <a:pt x="476076" y="1141317"/>
                  <a:pt x="481563" y="1159051"/>
                </a:cubicBezTo>
                <a:cubicBezTo>
                  <a:pt x="482664" y="1162611"/>
                  <a:pt x="483473" y="1165248"/>
                  <a:pt x="484333" y="1167060"/>
                </a:cubicBezTo>
                <a:cubicBezTo>
                  <a:pt x="485194" y="1168872"/>
                  <a:pt x="486013" y="1169803"/>
                  <a:pt x="487294" y="1170345"/>
                </a:cubicBezTo>
                <a:cubicBezTo>
                  <a:pt x="489854" y="1171428"/>
                  <a:pt x="495009" y="1170697"/>
                  <a:pt x="505552" y="1168976"/>
                </a:cubicBezTo>
                <a:cubicBezTo>
                  <a:pt x="507314" y="1168688"/>
                  <a:pt x="508582" y="1168456"/>
                  <a:pt x="509346" y="1168116"/>
                </a:cubicBezTo>
                <a:cubicBezTo>
                  <a:pt x="510111" y="1167777"/>
                  <a:pt x="510426" y="1167468"/>
                  <a:pt x="510712" y="1166542"/>
                </a:cubicBezTo>
                <a:cubicBezTo>
                  <a:pt x="511283" y="1164690"/>
                  <a:pt x="511033" y="1160332"/>
                  <a:pt x="510346" y="1151716"/>
                </a:cubicBezTo>
                <a:cubicBezTo>
                  <a:pt x="509235" y="1137784"/>
                  <a:pt x="507936" y="1125819"/>
                  <a:pt x="506567" y="1116631"/>
                </a:cubicBezTo>
                <a:cubicBezTo>
                  <a:pt x="505199" y="1107443"/>
                  <a:pt x="503700" y="1100949"/>
                  <a:pt x="502440" y="1098319"/>
                </a:cubicBezTo>
                <a:cubicBezTo>
                  <a:pt x="501092" y="1095508"/>
                  <a:pt x="496347" y="1092113"/>
                  <a:pt x="489259" y="1089032"/>
                </a:cubicBezTo>
                <a:cubicBezTo>
                  <a:pt x="482171" y="1085951"/>
                  <a:pt x="472802" y="1083073"/>
                  <a:pt x="462297" y="1080674"/>
                </a:cubicBezTo>
                <a:cubicBezTo>
                  <a:pt x="446540" y="1077075"/>
                  <a:pt x="428213" y="1074552"/>
                  <a:pt x="411099" y="1073960"/>
                </a:cubicBezTo>
                <a:close/>
                <a:moveTo>
                  <a:pt x="976602" y="1079670"/>
                </a:moveTo>
                <a:cubicBezTo>
                  <a:pt x="946851" y="1079670"/>
                  <a:pt x="932692" y="1079871"/>
                  <a:pt x="916137" y="1080045"/>
                </a:cubicBezTo>
                <a:cubicBezTo>
                  <a:pt x="903699" y="1080413"/>
                  <a:pt x="871487" y="1080334"/>
                  <a:pt x="870292" y="1081130"/>
                </a:cubicBezTo>
                <a:cubicBezTo>
                  <a:pt x="869007" y="1081271"/>
                  <a:pt x="867792" y="1081418"/>
                  <a:pt x="867147" y="1081570"/>
                </a:cubicBezTo>
                <a:cubicBezTo>
                  <a:pt x="866777" y="1081657"/>
                  <a:pt x="866547" y="1081738"/>
                  <a:pt x="866407" y="1081800"/>
                </a:cubicBezTo>
                <a:cubicBezTo>
                  <a:pt x="866253" y="1082291"/>
                  <a:pt x="866076" y="1083501"/>
                  <a:pt x="866070" y="1085007"/>
                </a:cubicBezTo>
                <a:cubicBezTo>
                  <a:pt x="866070" y="1086596"/>
                  <a:pt x="866186" y="1088464"/>
                  <a:pt x="866440" y="1090179"/>
                </a:cubicBezTo>
                <a:cubicBezTo>
                  <a:pt x="866839" y="1092870"/>
                  <a:pt x="867314" y="1094234"/>
                  <a:pt x="868471" y="1095273"/>
                </a:cubicBezTo>
                <a:cubicBezTo>
                  <a:pt x="869628" y="1096312"/>
                  <a:pt x="871732" y="1097135"/>
                  <a:pt x="875497" y="1098142"/>
                </a:cubicBezTo>
                <a:cubicBezTo>
                  <a:pt x="879324" y="1099166"/>
                  <a:pt x="882423" y="1099702"/>
                  <a:pt x="884826" y="1102060"/>
                </a:cubicBezTo>
                <a:cubicBezTo>
                  <a:pt x="887228" y="1104419"/>
                  <a:pt x="888637" y="1108333"/>
                  <a:pt x="889553" y="1115693"/>
                </a:cubicBezTo>
                <a:cubicBezTo>
                  <a:pt x="891386" y="1130415"/>
                  <a:pt x="891251" y="1159407"/>
                  <a:pt x="891251" y="1219442"/>
                </a:cubicBezTo>
                <a:cubicBezTo>
                  <a:pt x="891251" y="1261508"/>
                  <a:pt x="891102" y="1288490"/>
                  <a:pt x="890676" y="1305630"/>
                </a:cubicBezTo>
                <a:cubicBezTo>
                  <a:pt x="890463" y="1314200"/>
                  <a:pt x="890184" y="1320306"/>
                  <a:pt x="889812" y="1324629"/>
                </a:cubicBezTo>
                <a:cubicBezTo>
                  <a:pt x="889441" y="1328951"/>
                  <a:pt x="889016" y="1331458"/>
                  <a:pt x="888357" y="1333020"/>
                </a:cubicBezTo>
                <a:cubicBezTo>
                  <a:pt x="887039" y="1336142"/>
                  <a:pt x="885457" y="1338428"/>
                  <a:pt x="882692" y="1340305"/>
                </a:cubicBezTo>
                <a:cubicBezTo>
                  <a:pt x="879927" y="1342181"/>
                  <a:pt x="876059" y="1343685"/>
                  <a:pt x="869996" y="1345633"/>
                </a:cubicBezTo>
                <a:cubicBezTo>
                  <a:pt x="868850" y="1346001"/>
                  <a:pt x="868276" y="1346517"/>
                  <a:pt x="867780" y="1347960"/>
                </a:cubicBezTo>
                <a:cubicBezTo>
                  <a:pt x="867284" y="1349403"/>
                  <a:pt x="867044" y="1351785"/>
                  <a:pt x="867044" y="1355356"/>
                </a:cubicBezTo>
                <a:cubicBezTo>
                  <a:pt x="867044" y="1357227"/>
                  <a:pt x="867311" y="1358207"/>
                  <a:pt x="867710" y="1359163"/>
                </a:cubicBezTo>
                <a:cubicBezTo>
                  <a:pt x="868823" y="1361331"/>
                  <a:pt x="872858" y="1362389"/>
                  <a:pt x="874819" y="1362658"/>
                </a:cubicBezTo>
                <a:cubicBezTo>
                  <a:pt x="883314" y="1363825"/>
                  <a:pt x="900724" y="1363842"/>
                  <a:pt x="935456" y="1363842"/>
                </a:cubicBezTo>
                <a:cubicBezTo>
                  <a:pt x="970188" y="1363842"/>
                  <a:pt x="987598" y="1363825"/>
                  <a:pt x="996097" y="1362678"/>
                </a:cubicBezTo>
                <a:cubicBezTo>
                  <a:pt x="1000347" y="1362105"/>
                  <a:pt x="1002227" y="1361236"/>
                  <a:pt x="1003021" y="1360273"/>
                </a:cubicBezTo>
                <a:cubicBezTo>
                  <a:pt x="1003814" y="1359310"/>
                  <a:pt x="1003868" y="1357867"/>
                  <a:pt x="1003868" y="1355525"/>
                </a:cubicBezTo>
                <a:cubicBezTo>
                  <a:pt x="1003868" y="1353183"/>
                  <a:pt x="1003868" y="1351451"/>
                  <a:pt x="1003674" y="1350246"/>
                </a:cubicBezTo>
                <a:cubicBezTo>
                  <a:pt x="1003489" y="1349041"/>
                  <a:pt x="1003200" y="1348445"/>
                  <a:pt x="1002609" y="1347956"/>
                </a:cubicBezTo>
                <a:cubicBezTo>
                  <a:pt x="1001428" y="1346979"/>
                  <a:pt x="998241" y="1346462"/>
                  <a:pt x="991681" y="1345719"/>
                </a:cubicBezTo>
                <a:cubicBezTo>
                  <a:pt x="981248" y="1344539"/>
                  <a:pt x="976845" y="1342842"/>
                  <a:pt x="972112" y="1338109"/>
                </a:cubicBezTo>
                <a:cubicBezTo>
                  <a:pt x="969199" y="1335197"/>
                  <a:pt x="967456" y="1333241"/>
                  <a:pt x="966713" y="1326417"/>
                </a:cubicBezTo>
                <a:cubicBezTo>
                  <a:pt x="965971" y="1319593"/>
                  <a:pt x="965978" y="1307687"/>
                  <a:pt x="965978" y="1283836"/>
                </a:cubicBezTo>
                <a:cubicBezTo>
                  <a:pt x="965978" y="1259986"/>
                  <a:pt x="965822" y="1248089"/>
                  <a:pt x="969242" y="1241692"/>
                </a:cubicBezTo>
                <a:cubicBezTo>
                  <a:pt x="970952" y="1238493"/>
                  <a:pt x="973718" y="1236827"/>
                  <a:pt x="977440" y="1236146"/>
                </a:cubicBezTo>
                <a:cubicBezTo>
                  <a:pt x="981161" y="1235465"/>
                  <a:pt x="985905" y="1235612"/>
                  <a:pt x="992187" y="1235788"/>
                </a:cubicBezTo>
                <a:cubicBezTo>
                  <a:pt x="1004456" y="1236131"/>
                  <a:pt x="1010780" y="1236326"/>
                  <a:pt x="1015013" y="1237252"/>
                </a:cubicBezTo>
                <a:cubicBezTo>
                  <a:pt x="1019245" y="1238177"/>
                  <a:pt x="1021315" y="1239946"/>
                  <a:pt x="1024485" y="1242987"/>
                </a:cubicBezTo>
                <a:cubicBezTo>
                  <a:pt x="1030251" y="1248516"/>
                  <a:pt x="1034396" y="1258174"/>
                  <a:pt x="1038521" y="1274989"/>
                </a:cubicBezTo>
                <a:lnTo>
                  <a:pt x="1038521" y="1274989"/>
                </a:lnTo>
                <a:lnTo>
                  <a:pt x="1038521" y="1274989"/>
                </a:lnTo>
                <a:cubicBezTo>
                  <a:pt x="1038555" y="1275008"/>
                  <a:pt x="1038671" y="1275121"/>
                  <a:pt x="1038932" y="1275215"/>
                </a:cubicBezTo>
                <a:cubicBezTo>
                  <a:pt x="1039408" y="1275386"/>
                  <a:pt x="1040190" y="1275554"/>
                  <a:pt x="1041160" y="1275671"/>
                </a:cubicBezTo>
                <a:cubicBezTo>
                  <a:pt x="1043101" y="1275906"/>
                  <a:pt x="1045816" y="1275964"/>
                  <a:pt x="1048812" y="1275754"/>
                </a:cubicBezTo>
                <a:cubicBezTo>
                  <a:pt x="1052658" y="1275484"/>
                  <a:pt x="1056401" y="1273000"/>
                  <a:pt x="1057256" y="1269632"/>
                </a:cubicBezTo>
                <a:cubicBezTo>
                  <a:pt x="1058485" y="1263489"/>
                  <a:pt x="1058381" y="1250776"/>
                  <a:pt x="1058099" y="1225469"/>
                </a:cubicBezTo>
                <a:cubicBezTo>
                  <a:pt x="1057817" y="1200161"/>
                  <a:pt x="1057641" y="1187451"/>
                  <a:pt x="1056315" y="1181396"/>
                </a:cubicBezTo>
                <a:cubicBezTo>
                  <a:pt x="1055652" y="1178368"/>
                  <a:pt x="1054811" y="1177175"/>
                  <a:pt x="1053663" y="1176565"/>
                </a:cubicBezTo>
                <a:cubicBezTo>
                  <a:pt x="1052514" y="1175955"/>
                  <a:pt x="1050695" y="1175895"/>
                  <a:pt x="1048063" y="1175895"/>
                </a:cubicBezTo>
                <a:cubicBezTo>
                  <a:pt x="1042904" y="1175895"/>
                  <a:pt x="1040350" y="1176056"/>
                  <a:pt x="1039319" y="1176684"/>
                </a:cubicBezTo>
                <a:cubicBezTo>
                  <a:pt x="1038803" y="1176998"/>
                  <a:pt x="1038512" y="1177395"/>
                  <a:pt x="1038213" y="1178259"/>
                </a:cubicBezTo>
                <a:cubicBezTo>
                  <a:pt x="1037913" y="1179123"/>
                  <a:pt x="1037677" y="1180413"/>
                  <a:pt x="1037386" y="1182160"/>
                </a:cubicBezTo>
                <a:cubicBezTo>
                  <a:pt x="1035898" y="1191099"/>
                  <a:pt x="1032812" y="1196976"/>
                  <a:pt x="1026644" y="1202561"/>
                </a:cubicBezTo>
                <a:cubicBezTo>
                  <a:pt x="1024527" y="1204477"/>
                  <a:pt x="1022144" y="1205689"/>
                  <a:pt x="1017529" y="1206405"/>
                </a:cubicBezTo>
                <a:cubicBezTo>
                  <a:pt x="1012913" y="1207120"/>
                  <a:pt x="1005962" y="1207438"/>
                  <a:pt x="994197" y="1207757"/>
                </a:cubicBezTo>
                <a:cubicBezTo>
                  <a:pt x="987411" y="1207942"/>
                  <a:pt x="982288" y="1208097"/>
                  <a:pt x="978287" y="1207383"/>
                </a:cubicBezTo>
                <a:cubicBezTo>
                  <a:pt x="974286" y="1206670"/>
                  <a:pt x="971334" y="1204937"/>
                  <a:pt x="969493" y="1201582"/>
                </a:cubicBezTo>
                <a:cubicBezTo>
                  <a:pt x="965810" y="1194872"/>
                  <a:pt x="965966" y="1182340"/>
                  <a:pt x="965965" y="1157238"/>
                </a:cubicBezTo>
                <a:cubicBezTo>
                  <a:pt x="965964" y="1132136"/>
                  <a:pt x="965791" y="1119578"/>
                  <a:pt x="969867" y="1112844"/>
                </a:cubicBezTo>
                <a:cubicBezTo>
                  <a:pt x="971905" y="1109477"/>
                  <a:pt x="975114" y="1107773"/>
                  <a:pt x="979500" y="1107052"/>
                </a:cubicBezTo>
                <a:cubicBezTo>
                  <a:pt x="983885" y="1106330"/>
                  <a:pt x="989539" y="1106463"/>
                  <a:pt x="997038" y="1106624"/>
                </a:cubicBezTo>
                <a:cubicBezTo>
                  <a:pt x="1005306" y="1106801"/>
                  <a:pt x="1013696" y="1107192"/>
                  <a:pt x="1020567" y="1107681"/>
                </a:cubicBezTo>
                <a:cubicBezTo>
                  <a:pt x="1027439" y="1108169"/>
                  <a:pt x="1032695" y="1108720"/>
                  <a:pt x="1035080" y="1109346"/>
                </a:cubicBezTo>
                <a:cubicBezTo>
                  <a:pt x="1050278" y="1113330"/>
                  <a:pt x="1061263" y="1126612"/>
                  <a:pt x="1066831" y="1147293"/>
                </a:cubicBezTo>
                <a:cubicBezTo>
                  <a:pt x="1067433" y="1149526"/>
                  <a:pt x="1067887" y="1151181"/>
                  <a:pt x="1068365" y="1152329"/>
                </a:cubicBezTo>
                <a:cubicBezTo>
                  <a:pt x="1068843" y="1153477"/>
                  <a:pt x="1069291" y="1154073"/>
                  <a:pt x="1069956" y="1154492"/>
                </a:cubicBezTo>
                <a:cubicBezTo>
                  <a:pt x="1071287" y="1155329"/>
                  <a:pt x="1074122" y="1155450"/>
                  <a:pt x="1080020" y="1155450"/>
                </a:cubicBezTo>
                <a:cubicBezTo>
                  <a:pt x="1082969" y="1155450"/>
                  <a:pt x="1085111" y="1155410"/>
                  <a:pt x="1086463" y="1154927"/>
                </a:cubicBezTo>
                <a:cubicBezTo>
                  <a:pt x="1087815" y="1154445"/>
                  <a:pt x="1088548" y="1153690"/>
                  <a:pt x="1089135" y="1151556"/>
                </a:cubicBezTo>
                <a:cubicBezTo>
                  <a:pt x="1090310" y="1147289"/>
                  <a:pt x="1090000" y="1137887"/>
                  <a:pt x="1089238" y="1119229"/>
                </a:cubicBezTo>
                <a:cubicBezTo>
                  <a:pt x="1088819" y="1108974"/>
                  <a:pt x="1088327" y="1099466"/>
                  <a:pt x="1087869" y="1092420"/>
                </a:cubicBezTo>
                <a:cubicBezTo>
                  <a:pt x="1087640" y="1088896"/>
                  <a:pt x="1087419" y="1085988"/>
                  <a:pt x="1087224" y="1083917"/>
                </a:cubicBezTo>
                <a:cubicBezTo>
                  <a:pt x="1087125" y="1082882"/>
                  <a:pt x="1087034" y="1082055"/>
                  <a:pt x="1086952" y="1081479"/>
                </a:cubicBezTo>
                <a:cubicBezTo>
                  <a:pt x="1086929" y="1081321"/>
                  <a:pt x="1086912" y="1081235"/>
                  <a:pt x="1086891" y="1081118"/>
                </a:cubicBezTo>
                <a:cubicBezTo>
                  <a:pt x="1086520" y="1081070"/>
                  <a:pt x="1085971" y="1081016"/>
                  <a:pt x="1085239" y="1080965"/>
                </a:cubicBezTo>
                <a:cubicBezTo>
                  <a:pt x="1083723" y="1080862"/>
                  <a:pt x="1081495" y="1080762"/>
                  <a:pt x="1078644" y="1080665"/>
                </a:cubicBezTo>
                <a:cubicBezTo>
                  <a:pt x="1072942" y="1080471"/>
                  <a:pt x="1064746" y="1080295"/>
                  <a:pt x="1054675" y="1080147"/>
                </a:cubicBezTo>
                <a:cubicBezTo>
                  <a:pt x="1034534" y="1079853"/>
                  <a:pt x="1006884" y="1079670"/>
                  <a:pt x="976594" y="1079670"/>
                </a:cubicBezTo>
                <a:close/>
                <a:moveTo>
                  <a:pt x="1164101" y="1079670"/>
                </a:moveTo>
                <a:cubicBezTo>
                  <a:pt x="1148769" y="1079759"/>
                  <a:pt x="1139317" y="1080024"/>
                  <a:pt x="1133570" y="1080731"/>
                </a:cubicBezTo>
                <a:cubicBezTo>
                  <a:pt x="1130697" y="1081085"/>
                  <a:pt x="1128764" y="1081554"/>
                  <a:pt x="1127543" y="1082100"/>
                </a:cubicBezTo>
                <a:cubicBezTo>
                  <a:pt x="1126323" y="1082646"/>
                  <a:pt x="1125836" y="1083185"/>
                  <a:pt x="1125541" y="1083884"/>
                </a:cubicBezTo>
                <a:cubicBezTo>
                  <a:pt x="1124950" y="1085284"/>
                  <a:pt x="1125446" y="1087905"/>
                  <a:pt x="1125253" y="1091671"/>
                </a:cubicBezTo>
                <a:cubicBezTo>
                  <a:pt x="1125169" y="1093342"/>
                  <a:pt x="1125405" y="1094118"/>
                  <a:pt x="1126704" y="1095121"/>
                </a:cubicBezTo>
                <a:cubicBezTo>
                  <a:pt x="1128003" y="1096123"/>
                  <a:pt x="1130535" y="1097175"/>
                  <a:pt x="1134750" y="1098508"/>
                </a:cubicBezTo>
                <a:cubicBezTo>
                  <a:pt x="1139379" y="1099973"/>
                  <a:pt x="1143009" y="1100790"/>
                  <a:pt x="1145822" y="1103351"/>
                </a:cubicBezTo>
                <a:cubicBezTo>
                  <a:pt x="1148634" y="1105913"/>
                  <a:pt x="1150343" y="1110042"/>
                  <a:pt x="1151401" y="1117654"/>
                </a:cubicBezTo>
                <a:cubicBezTo>
                  <a:pt x="1153517" y="1132879"/>
                  <a:pt x="1153171" y="1162562"/>
                  <a:pt x="1152840" y="1224346"/>
                </a:cubicBezTo>
                <a:cubicBezTo>
                  <a:pt x="1152554" y="1277737"/>
                  <a:pt x="1152413" y="1304417"/>
                  <a:pt x="1151648" y="1318519"/>
                </a:cubicBezTo>
                <a:cubicBezTo>
                  <a:pt x="1151265" y="1325571"/>
                  <a:pt x="1150737" y="1329484"/>
                  <a:pt x="1149896" y="1332103"/>
                </a:cubicBezTo>
                <a:cubicBezTo>
                  <a:pt x="1149055" y="1334722"/>
                  <a:pt x="1147819" y="1336006"/>
                  <a:pt x="1146439" y="1337386"/>
                </a:cubicBezTo>
                <a:cubicBezTo>
                  <a:pt x="1143196" y="1340627"/>
                  <a:pt x="1137555" y="1343770"/>
                  <a:pt x="1133348" y="1344630"/>
                </a:cubicBezTo>
                <a:cubicBezTo>
                  <a:pt x="1130467" y="1345219"/>
                  <a:pt x="1128885" y="1345835"/>
                  <a:pt x="1127864" y="1346871"/>
                </a:cubicBezTo>
                <a:cubicBezTo>
                  <a:pt x="1126843" y="1347906"/>
                  <a:pt x="1126197" y="1349562"/>
                  <a:pt x="1125549" y="1352557"/>
                </a:cubicBezTo>
                <a:cubicBezTo>
                  <a:pt x="1125127" y="1354508"/>
                  <a:pt x="1124842" y="1356593"/>
                  <a:pt x="1124727" y="1358337"/>
                </a:cubicBezTo>
                <a:cubicBezTo>
                  <a:pt x="1124617" y="1359990"/>
                  <a:pt x="1124727" y="1361299"/>
                  <a:pt x="1124851" y="1361745"/>
                </a:cubicBezTo>
                <a:cubicBezTo>
                  <a:pt x="1124986" y="1361804"/>
                  <a:pt x="1125190" y="1361884"/>
                  <a:pt x="1125538" y="1361967"/>
                </a:cubicBezTo>
                <a:cubicBezTo>
                  <a:pt x="1126125" y="1362107"/>
                  <a:pt x="1127287" y="1362238"/>
                  <a:pt x="1128432" y="1362366"/>
                </a:cubicBezTo>
                <a:cubicBezTo>
                  <a:pt x="1129564" y="1363203"/>
                  <a:pt x="1163226" y="1362955"/>
                  <a:pt x="1176575" y="1363262"/>
                </a:cubicBezTo>
                <a:cubicBezTo>
                  <a:pt x="1193256" y="1363344"/>
                  <a:pt x="1206921" y="1363477"/>
                  <a:pt x="1236698" y="1363332"/>
                </a:cubicBezTo>
                <a:cubicBezTo>
                  <a:pt x="1291309" y="1363066"/>
                  <a:pt x="1318736" y="1362894"/>
                  <a:pt x="1333285" y="1361733"/>
                </a:cubicBezTo>
                <a:cubicBezTo>
                  <a:pt x="1343763" y="1360625"/>
                  <a:pt x="1346497" y="1359601"/>
                  <a:pt x="1347522" y="1358962"/>
                </a:cubicBezTo>
                <a:cubicBezTo>
                  <a:pt x="1349385" y="1357801"/>
                  <a:pt x="1349759" y="1356434"/>
                  <a:pt x="1350474" y="1354065"/>
                </a:cubicBezTo>
                <a:cubicBezTo>
                  <a:pt x="1351993" y="1349036"/>
                  <a:pt x="1355215" y="1333326"/>
                  <a:pt x="1357541" y="1319461"/>
                </a:cubicBezTo>
                <a:cubicBezTo>
                  <a:pt x="1359872" y="1305568"/>
                  <a:pt x="1362218" y="1291597"/>
                  <a:pt x="1362754" y="1288412"/>
                </a:cubicBezTo>
                <a:cubicBezTo>
                  <a:pt x="1362998" y="1286965"/>
                  <a:pt x="1363147" y="1285909"/>
                  <a:pt x="1363096" y="1285333"/>
                </a:cubicBezTo>
                <a:cubicBezTo>
                  <a:pt x="1363045" y="1284757"/>
                  <a:pt x="1363037" y="1284717"/>
                  <a:pt x="1362524" y="1284478"/>
                </a:cubicBezTo>
                <a:cubicBezTo>
                  <a:pt x="1361497" y="1283999"/>
                  <a:pt x="1358071" y="1283853"/>
                  <a:pt x="1351374" y="1283853"/>
                </a:cubicBezTo>
                <a:cubicBezTo>
                  <a:pt x="1348026" y="1283853"/>
                  <a:pt x="1345532" y="1283855"/>
                  <a:pt x="1343653" y="1284067"/>
                </a:cubicBezTo>
                <a:cubicBezTo>
                  <a:pt x="1341774" y="1284278"/>
                  <a:pt x="1340551" y="1284672"/>
                  <a:pt x="1339526" y="1285423"/>
                </a:cubicBezTo>
                <a:cubicBezTo>
                  <a:pt x="1337475" y="1286926"/>
                  <a:pt x="1335950" y="1290312"/>
                  <a:pt x="1332952" y="1297416"/>
                </a:cubicBezTo>
                <a:cubicBezTo>
                  <a:pt x="1324758" y="1316831"/>
                  <a:pt x="1311150" y="1330683"/>
                  <a:pt x="1296575" y="1333974"/>
                </a:cubicBezTo>
                <a:cubicBezTo>
                  <a:pt x="1285148" y="1336553"/>
                  <a:pt x="1267765" y="1337599"/>
                  <a:pt x="1248535" y="1336909"/>
                </a:cubicBezTo>
                <a:cubicBezTo>
                  <a:pt x="1243384" y="1336724"/>
                  <a:pt x="1239470" y="1336627"/>
                  <a:pt x="1236345" y="1335614"/>
                </a:cubicBezTo>
                <a:cubicBezTo>
                  <a:pt x="1233219" y="1334601"/>
                  <a:pt x="1230951" y="1332510"/>
                  <a:pt x="1229594" y="1328863"/>
                </a:cubicBezTo>
                <a:cubicBezTo>
                  <a:pt x="1226880" y="1321569"/>
                  <a:pt x="1226996" y="1308022"/>
                  <a:pt x="1226996" y="1280696"/>
                </a:cubicBezTo>
                <a:cubicBezTo>
                  <a:pt x="1226996" y="1257540"/>
                  <a:pt x="1226884" y="1246017"/>
                  <a:pt x="1229512" y="1239768"/>
                </a:cubicBezTo>
                <a:cubicBezTo>
                  <a:pt x="1230826" y="1236643"/>
                  <a:pt x="1233034" y="1234875"/>
                  <a:pt x="1235995" y="1234094"/>
                </a:cubicBezTo>
                <a:cubicBezTo>
                  <a:pt x="1238957" y="1233313"/>
                  <a:pt x="1242651" y="1233344"/>
                  <a:pt x="1247519" y="1233346"/>
                </a:cubicBezTo>
                <a:cubicBezTo>
                  <a:pt x="1252906" y="1233350"/>
                  <a:pt x="1258696" y="1233601"/>
                  <a:pt x="1263705" y="1234008"/>
                </a:cubicBezTo>
                <a:cubicBezTo>
                  <a:pt x="1268715" y="1234415"/>
                  <a:pt x="1272901" y="1234956"/>
                  <a:pt x="1275275" y="1235615"/>
                </a:cubicBezTo>
                <a:cubicBezTo>
                  <a:pt x="1284809" y="1238263"/>
                  <a:pt x="1291487" y="1247244"/>
                  <a:pt x="1293533" y="1259695"/>
                </a:cubicBezTo>
                <a:cubicBezTo>
                  <a:pt x="1293854" y="1261652"/>
                  <a:pt x="1294173" y="1263081"/>
                  <a:pt x="1294626" y="1264004"/>
                </a:cubicBezTo>
                <a:cubicBezTo>
                  <a:pt x="1295079" y="1264927"/>
                  <a:pt x="1295563" y="1265386"/>
                  <a:pt x="1296612" y="1265735"/>
                </a:cubicBezTo>
                <a:cubicBezTo>
                  <a:pt x="1298695" y="1266427"/>
                  <a:pt x="1303129" y="1266150"/>
                  <a:pt x="1311425" y="1265225"/>
                </a:cubicBezTo>
                <a:cubicBezTo>
                  <a:pt x="1311446" y="1265203"/>
                  <a:pt x="1311457" y="1265176"/>
                  <a:pt x="1311478" y="1265134"/>
                </a:cubicBezTo>
                <a:cubicBezTo>
                  <a:pt x="1311608" y="1264882"/>
                  <a:pt x="1311790" y="1264346"/>
                  <a:pt x="1311950" y="1263560"/>
                </a:cubicBezTo>
                <a:cubicBezTo>
                  <a:pt x="1312271" y="1261987"/>
                  <a:pt x="1312543" y="1259414"/>
                  <a:pt x="1312744" y="1255678"/>
                </a:cubicBezTo>
                <a:cubicBezTo>
                  <a:pt x="1313147" y="1248208"/>
                  <a:pt x="1313299" y="1236067"/>
                  <a:pt x="1313299" y="1217448"/>
                </a:cubicBezTo>
                <a:cubicBezTo>
                  <a:pt x="1313299" y="1193191"/>
                  <a:pt x="1313263" y="1180997"/>
                  <a:pt x="1312086" y="1175286"/>
                </a:cubicBezTo>
                <a:cubicBezTo>
                  <a:pt x="1311498" y="1172431"/>
                  <a:pt x="1310744" y="1171394"/>
                  <a:pt x="1309730" y="1170904"/>
                </a:cubicBezTo>
                <a:cubicBezTo>
                  <a:pt x="1308716" y="1170414"/>
                  <a:pt x="1307021" y="1170452"/>
                  <a:pt x="1304554" y="1170608"/>
                </a:cubicBezTo>
                <a:cubicBezTo>
                  <a:pt x="1299893" y="1170903"/>
                  <a:pt x="1297541" y="1171231"/>
                  <a:pt x="1296381" y="1172026"/>
                </a:cubicBezTo>
                <a:cubicBezTo>
                  <a:pt x="1295801" y="1172424"/>
                  <a:pt x="1295410" y="1172940"/>
                  <a:pt x="1295016" y="1173856"/>
                </a:cubicBezTo>
                <a:cubicBezTo>
                  <a:pt x="1294622" y="1174772"/>
                  <a:pt x="1294267" y="1176064"/>
                  <a:pt x="1293844" y="1177798"/>
                </a:cubicBezTo>
                <a:cubicBezTo>
                  <a:pt x="1291069" y="1189173"/>
                  <a:pt x="1287616" y="1196370"/>
                  <a:pt x="1280775" y="1200587"/>
                </a:cubicBezTo>
                <a:cubicBezTo>
                  <a:pt x="1273933" y="1204804"/>
                  <a:pt x="1264031" y="1205969"/>
                  <a:pt x="1248431" y="1205969"/>
                </a:cubicBezTo>
                <a:cubicBezTo>
                  <a:pt x="1243335" y="1205969"/>
                  <a:pt x="1239467" y="1205991"/>
                  <a:pt x="1236377" y="1205175"/>
                </a:cubicBezTo>
                <a:cubicBezTo>
                  <a:pt x="1233287" y="1204360"/>
                  <a:pt x="1230998" y="1202529"/>
                  <a:pt x="1229626" y="1199272"/>
                </a:cubicBezTo>
                <a:cubicBezTo>
                  <a:pt x="1226883" y="1192757"/>
                  <a:pt x="1226995" y="1180709"/>
                  <a:pt x="1226995" y="1156502"/>
                </a:cubicBezTo>
                <a:cubicBezTo>
                  <a:pt x="1226995" y="1132295"/>
                  <a:pt x="1226831" y="1120190"/>
                  <a:pt x="1230621" y="1113617"/>
                </a:cubicBezTo>
                <a:cubicBezTo>
                  <a:pt x="1232516" y="1110331"/>
                  <a:pt x="1235523" y="1108611"/>
                  <a:pt x="1239617" y="1107829"/>
                </a:cubicBezTo>
                <a:cubicBezTo>
                  <a:pt x="1243710" y="1107046"/>
                  <a:pt x="1248966" y="1107070"/>
                  <a:pt x="1255938" y="1107080"/>
                </a:cubicBezTo>
                <a:cubicBezTo>
                  <a:pt x="1278797" y="1107118"/>
                  <a:pt x="1285693" y="1107870"/>
                  <a:pt x="1293071" y="1111220"/>
                </a:cubicBezTo>
                <a:cubicBezTo>
                  <a:pt x="1303812" y="1116097"/>
                  <a:pt x="1312743" y="1128453"/>
                  <a:pt x="1316473" y="1143198"/>
                </a:cubicBezTo>
                <a:cubicBezTo>
                  <a:pt x="1317098" y="1145670"/>
                  <a:pt x="1317569" y="1147507"/>
                  <a:pt x="1318060" y="1148814"/>
                </a:cubicBezTo>
                <a:cubicBezTo>
                  <a:pt x="1318551" y="1150121"/>
                  <a:pt x="1319029" y="1150853"/>
                  <a:pt x="1319680" y="1151355"/>
                </a:cubicBezTo>
                <a:cubicBezTo>
                  <a:pt x="1320981" y="1152358"/>
                  <a:pt x="1323595" y="1152618"/>
                  <a:pt x="1329172" y="1152942"/>
                </a:cubicBezTo>
                <a:cubicBezTo>
                  <a:pt x="1331962" y="1153104"/>
                  <a:pt x="1333996" y="1153180"/>
                  <a:pt x="1335257" y="1152831"/>
                </a:cubicBezTo>
                <a:cubicBezTo>
                  <a:pt x="1336519" y="1152481"/>
                  <a:pt x="1337139" y="1151921"/>
                  <a:pt x="1337683" y="1150097"/>
                </a:cubicBezTo>
                <a:cubicBezTo>
                  <a:pt x="1338770" y="1146448"/>
                  <a:pt x="1338501" y="1138046"/>
                  <a:pt x="1337786" y="1121408"/>
                </a:cubicBezTo>
                <a:cubicBezTo>
                  <a:pt x="1337393" y="1112267"/>
                  <a:pt x="1336893" y="1103424"/>
                  <a:pt x="1336409" y="1096547"/>
                </a:cubicBezTo>
                <a:cubicBezTo>
                  <a:pt x="1336166" y="1093109"/>
                  <a:pt x="1335926" y="1090162"/>
                  <a:pt x="1335706" y="1087922"/>
                </a:cubicBezTo>
                <a:cubicBezTo>
                  <a:pt x="1335486" y="1085682"/>
                  <a:pt x="1335257" y="1084072"/>
                  <a:pt x="1335138" y="1083621"/>
                </a:cubicBezTo>
                <a:cubicBezTo>
                  <a:pt x="1334983" y="1083029"/>
                  <a:pt x="1334871" y="1082663"/>
                  <a:pt x="1334686" y="1082405"/>
                </a:cubicBezTo>
                <a:cubicBezTo>
                  <a:pt x="1334501" y="1082146"/>
                  <a:pt x="1334212" y="1081889"/>
                  <a:pt x="1333432" y="1081603"/>
                </a:cubicBezTo>
                <a:cubicBezTo>
                  <a:pt x="1331872" y="1081031"/>
                  <a:pt x="1328502" y="1080557"/>
                  <a:pt x="1321892" y="1080263"/>
                </a:cubicBezTo>
                <a:cubicBezTo>
                  <a:pt x="1308672" y="1079673"/>
                  <a:pt x="1282408" y="1079671"/>
                  <a:pt x="1229906" y="1079671"/>
                </a:cubicBezTo>
                <a:cubicBezTo>
                  <a:pt x="1200644" y="1079671"/>
                  <a:pt x="1179433" y="1079582"/>
                  <a:pt x="1164101" y="1079671"/>
                </a:cubicBezTo>
                <a:close/>
                <a:moveTo>
                  <a:pt x="667298" y="1152395"/>
                </a:moveTo>
                <a:cubicBezTo>
                  <a:pt x="667472" y="1152401"/>
                  <a:pt x="667645" y="1152433"/>
                  <a:pt x="667808" y="1152497"/>
                </a:cubicBezTo>
                <a:cubicBezTo>
                  <a:pt x="668457" y="1152756"/>
                  <a:pt x="668794" y="1153243"/>
                  <a:pt x="669107" y="1153788"/>
                </a:cubicBezTo>
                <a:cubicBezTo>
                  <a:pt x="669731" y="1154878"/>
                  <a:pt x="670238" y="1156464"/>
                  <a:pt x="670870" y="1158640"/>
                </a:cubicBezTo>
                <a:cubicBezTo>
                  <a:pt x="671989" y="1162493"/>
                  <a:pt x="676530" y="1175603"/>
                  <a:pt x="681806" y="1190395"/>
                </a:cubicBezTo>
                <a:cubicBezTo>
                  <a:pt x="687083" y="1205188"/>
                  <a:pt x="693113" y="1221734"/>
                  <a:pt x="697281" y="1232684"/>
                </a:cubicBezTo>
                <a:cubicBezTo>
                  <a:pt x="698971" y="1237121"/>
                  <a:pt x="701324" y="1243603"/>
                  <a:pt x="702379" y="1247213"/>
                </a:cubicBezTo>
                <a:cubicBezTo>
                  <a:pt x="702522" y="1247702"/>
                  <a:pt x="702636" y="1248119"/>
                  <a:pt x="702716" y="1248463"/>
                </a:cubicBezTo>
                <a:cubicBezTo>
                  <a:pt x="702796" y="1248806"/>
                  <a:pt x="702855" y="1249031"/>
                  <a:pt x="702855" y="1249371"/>
                </a:cubicBezTo>
                <a:cubicBezTo>
                  <a:pt x="702855" y="1249739"/>
                  <a:pt x="702670" y="1250036"/>
                  <a:pt x="702518" y="1250194"/>
                </a:cubicBezTo>
                <a:cubicBezTo>
                  <a:pt x="702367" y="1250352"/>
                  <a:pt x="702231" y="1250429"/>
                  <a:pt x="702107" y="1250494"/>
                </a:cubicBezTo>
                <a:cubicBezTo>
                  <a:pt x="701860" y="1250623"/>
                  <a:pt x="701633" y="1250690"/>
                  <a:pt x="701359" y="1250761"/>
                </a:cubicBezTo>
                <a:cubicBezTo>
                  <a:pt x="700810" y="1250903"/>
                  <a:pt x="700097" y="1251021"/>
                  <a:pt x="699192" y="1251135"/>
                </a:cubicBezTo>
                <a:cubicBezTo>
                  <a:pt x="697382" y="1251363"/>
                  <a:pt x="694818" y="1251562"/>
                  <a:pt x="691656" y="1251731"/>
                </a:cubicBezTo>
                <a:cubicBezTo>
                  <a:pt x="685333" y="1252069"/>
                  <a:pt x="676637" y="1252278"/>
                  <a:pt x="667071" y="1252278"/>
                </a:cubicBezTo>
                <a:cubicBezTo>
                  <a:pt x="657511" y="1252278"/>
                  <a:pt x="648820" y="1252166"/>
                  <a:pt x="642510" y="1251986"/>
                </a:cubicBezTo>
                <a:cubicBezTo>
                  <a:pt x="639355" y="1251896"/>
                  <a:pt x="636796" y="1251789"/>
                  <a:pt x="635007" y="1251670"/>
                </a:cubicBezTo>
                <a:cubicBezTo>
                  <a:pt x="634112" y="1251610"/>
                  <a:pt x="633415" y="1251547"/>
                  <a:pt x="632902" y="1251476"/>
                </a:cubicBezTo>
                <a:cubicBezTo>
                  <a:pt x="632646" y="1251441"/>
                  <a:pt x="632443" y="1251410"/>
                  <a:pt x="632236" y="1251353"/>
                </a:cubicBezTo>
                <a:cubicBezTo>
                  <a:pt x="632133" y="1251324"/>
                  <a:pt x="632030" y="1251294"/>
                  <a:pt x="631870" y="1251205"/>
                </a:cubicBezTo>
                <a:cubicBezTo>
                  <a:pt x="631790" y="1251160"/>
                  <a:pt x="631691" y="1251105"/>
                  <a:pt x="631566" y="1250967"/>
                </a:cubicBezTo>
                <a:cubicBezTo>
                  <a:pt x="631441" y="1250829"/>
                  <a:pt x="631286" y="1250559"/>
                  <a:pt x="631286" y="1250235"/>
                </a:cubicBezTo>
                <a:cubicBezTo>
                  <a:pt x="631286" y="1249992"/>
                  <a:pt x="631311" y="1249980"/>
                  <a:pt x="631328" y="1249906"/>
                </a:cubicBezTo>
                <a:cubicBezTo>
                  <a:pt x="631349" y="1249832"/>
                  <a:pt x="631366" y="1249758"/>
                  <a:pt x="631389" y="1249672"/>
                </a:cubicBezTo>
                <a:cubicBezTo>
                  <a:pt x="631438" y="1249499"/>
                  <a:pt x="631501" y="1249280"/>
                  <a:pt x="631587" y="1249005"/>
                </a:cubicBezTo>
                <a:cubicBezTo>
                  <a:pt x="631758" y="1248457"/>
                  <a:pt x="632006" y="1247695"/>
                  <a:pt x="632323" y="1246736"/>
                </a:cubicBezTo>
                <a:cubicBezTo>
                  <a:pt x="632958" y="1244818"/>
                  <a:pt x="633874" y="1242115"/>
                  <a:pt x="635004" y="1238822"/>
                </a:cubicBezTo>
                <a:cubicBezTo>
                  <a:pt x="637262" y="1232236"/>
                  <a:pt x="640376" y="1223291"/>
                  <a:pt x="643802" y="1213574"/>
                </a:cubicBezTo>
                <a:cubicBezTo>
                  <a:pt x="650651" y="1194150"/>
                  <a:pt x="658090" y="1172783"/>
                  <a:pt x="660321" y="1166130"/>
                </a:cubicBezTo>
                <a:cubicBezTo>
                  <a:pt x="661612" y="1162281"/>
                  <a:pt x="662635" y="1159335"/>
                  <a:pt x="663499" y="1157192"/>
                </a:cubicBezTo>
                <a:cubicBezTo>
                  <a:pt x="664363" y="1155050"/>
                  <a:pt x="664958" y="1153728"/>
                  <a:pt x="665888" y="1152908"/>
                </a:cubicBezTo>
                <a:cubicBezTo>
                  <a:pt x="666236" y="1152601"/>
                  <a:pt x="666775" y="1152378"/>
                  <a:pt x="667298" y="1152395"/>
                </a:cubicBezTo>
                <a:close/>
              </a:path>
            </a:pathLst>
          </a:custGeom>
          <a:solidFill>
            <a:schemeClr val="tx1"/>
          </a:solidFill>
          <a:ln w="6350" cap="flat">
            <a:solidFill>
              <a:schemeClr val="bg1"/>
            </a:solidFill>
            <a:prstDash val="solid"/>
            <a:miter/>
          </a:ln>
        </p:spPr>
        <p:txBody>
          <a:bodyPr/>
          <a:lstStyle/>
          <a:p>
            <a:endParaRPr lang="nl-NL"/>
          </a:p>
        </p:txBody>
      </p:sp>
      <p:sp>
        <p:nvSpPr>
          <p:cNvPr id="51" name="Tekstvak 50">
            <a:extLst>
              <a:ext uri="{FF2B5EF4-FFF2-40B4-BE49-F238E27FC236}">
                <a16:creationId xmlns:a16="http://schemas.microsoft.com/office/drawing/2014/main" id="{E5958940-4E1A-7875-0527-95B6D5A13792}"/>
              </a:ext>
            </a:extLst>
          </p:cNvPr>
          <p:cNvSpPr txBox="1"/>
          <p:nvPr/>
        </p:nvSpPr>
        <p:spPr>
          <a:xfrm>
            <a:off x="2260653" y="6305843"/>
            <a:ext cx="7670690"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50800" dir="5400000" algn="ctr" rotWithShape="0">
                    <a:schemeClr val="tx1"/>
                  </a:outerShdw>
                </a:effectLst>
              </a:rPr>
              <a:t>Klik op de </a:t>
            </a:r>
            <a:r>
              <a:rPr lang="nl-NL" sz="2800" dirty="0" err="1">
                <a:ln w="2540">
                  <a:solidFill>
                    <a:schemeClr val="tx1"/>
                  </a:solidFill>
                </a:ln>
                <a:solidFill>
                  <a:schemeClr val="bg1"/>
                </a:solidFill>
                <a:effectLst>
                  <a:outerShdw blurRad="50800" dist="50800" dir="5400000" algn="ctr" rotWithShape="0">
                    <a:schemeClr val="tx1"/>
                  </a:outerShdw>
                </a:effectLst>
              </a:rPr>
              <a:t>spatie-balk</a:t>
            </a:r>
            <a:r>
              <a:rPr lang="nl-NL" sz="2800" dirty="0">
                <a:ln w="2540">
                  <a:solidFill>
                    <a:schemeClr val="tx1"/>
                  </a:solidFill>
                </a:ln>
                <a:solidFill>
                  <a:schemeClr val="bg1"/>
                </a:solidFill>
                <a:effectLst>
                  <a:outerShdw blurRad="50800" dist="50800" dir="5400000" algn="ctr" rotWithShape="0">
                    <a:schemeClr val="tx1"/>
                  </a:outerShdw>
                </a:effectLst>
              </a:rPr>
              <a:t> voor de volgende vraag</a:t>
            </a:r>
          </a:p>
        </p:txBody>
      </p:sp>
      <p:sp>
        <p:nvSpPr>
          <p:cNvPr id="52" name="Tekstvak 51">
            <a:extLst>
              <a:ext uri="{FF2B5EF4-FFF2-40B4-BE49-F238E27FC236}">
                <a16:creationId xmlns:a16="http://schemas.microsoft.com/office/drawing/2014/main" id="{D853B5F9-53A8-45C3-C8B4-6BD83E0129A0}"/>
              </a:ext>
            </a:extLst>
          </p:cNvPr>
          <p:cNvSpPr txBox="1"/>
          <p:nvPr/>
        </p:nvSpPr>
        <p:spPr>
          <a:xfrm>
            <a:off x="2735944" y="6305843"/>
            <a:ext cx="672010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50800" dir="5400000" algn="ctr" rotWithShape="0">
                    <a:schemeClr val="tx1"/>
                  </a:outerShdw>
                </a:effectLst>
              </a:rPr>
              <a:t>Klik op de spatiebalk voor het antwoord</a:t>
            </a:r>
          </a:p>
        </p:txBody>
      </p:sp>
      <p:grpSp>
        <p:nvGrpSpPr>
          <p:cNvPr id="2" name="Groep 1">
            <a:extLst>
              <a:ext uri="{FF2B5EF4-FFF2-40B4-BE49-F238E27FC236}">
                <a16:creationId xmlns:a16="http://schemas.microsoft.com/office/drawing/2014/main" id="{3DD8D7A3-2488-5BCE-3D35-96C28BF47AB2}"/>
              </a:ext>
            </a:extLst>
          </p:cNvPr>
          <p:cNvGrpSpPr/>
          <p:nvPr/>
        </p:nvGrpSpPr>
        <p:grpSpPr>
          <a:xfrm>
            <a:off x="152415" y="342662"/>
            <a:ext cx="6403668" cy="914400"/>
            <a:chOff x="5638800" y="371006"/>
            <a:chExt cx="6403668" cy="914400"/>
          </a:xfrm>
        </p:grpSpPr>
        <p:pic>
          <p:nvPicPr>
            <p:cNvPr id="4" name="Graphic 3" descr="Verward persoon met effen opvulling">
              <a:extLst>
                <a:ext uri="{FF2B5EF4-FFF2-40B4-BE49-F238E27FC236}">
                  <a16:creationId xmlns:a16="http://schemas.microsoft.com/office/drawing/2014/main" id="{9282CED3-948F-416A-08EC-850E5D12B9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28068" y="371006"/>
              <a:ext cx="914400" cy="914400"/>
            </a:xfrm>
            <a:prstGeom prst="rect">
              <a:avLst/>
            </a:prstGeom>
            <a:effectLst>
              <a:outerShdw blurRad="50800" dist="38100" dir="2700000" algn="tl" rotWithShape="0">
                <a:prstClr val="black">
                  <a:alpha val="40000"/>
                </a:prstClr>
              </a:outerShdw>
            </a:effectLst>
          </p:spPr>
        </p:pic>
        <p:pic>
          <p:nvPicPr>
            <p:cNvPr id="5" name="Graphic 4" descr="Vraagteken met effen opvulling">
              <a:extLst>
                <a:ext uri="{FF2B5EF4-FFF2-40B4-BE49-F238E27FC236}">
                  <a16:creationId xmlns:a16="http://schemas.microsoft.com/office/drawing/2014/main" id="{58D56AEE-1134-5208-5F21-DDC22F2C4DD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55751" y="371006"/>
              <a:ext cx="914400" cy="914400"/>
            </a:xfrm>
            <a:prstGeom prst="rect">
              <a:avLst/>
            </a:prstGeom>
            <a:effectLst>
              <a:outerShdw blurRad="50800" dist="38100" dir="2700000" algn="tl" rotWithShape="0">
                <a:prstClr val="black">
                  <a:alpha val="40000"/>
                </a:prstClr>
              </a:outerShdw>
            </a:effectLst>
          </p:spPr>
        </p:pic>
        <p:pic>
          <p:nvPicPr>
            <p:cNvPr id="6" name="Graphic 5" descr="Radiomicrofoon met effen opvulling">
              <a:extLst>
                <a:ext uri="{FF2B5EF4-FFF2-40B4-BE49-F238E27FC236}">
                  <a16:creationId xmlns:a16="http://schemas.microsoft.com/office/drawing/2014/main" id="{9B69B95D-B6C2-1767-D5E8-590BD79DA4A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83434" y="371006"/>
              <a:ext cx="914400" cy="914400"/>
            </a:xfrm>
            <a:prstGeom prst="rect">
              <a:avLst/>
            </a:prstGeom>
            <a:effectLst>
              <a:outerShdw blurRad="50800" dist="38100" dir="2700000" algn="tl" rotWithShape="0">
                <a:prstClr val="black">
                  <a:alpha val="40000"/>
                </a:prstClr>
              </a:outerShdw>
            </a:effectLst>
          </p:spPr>
        </p:pic>
        <p:pic>
          <p:nvPicPr>
            <p:cNvPr id="7" name="Graphic 6" descr="Volume met effen opvulling">
              <a:extLst>
                <a:ext uri="{FF2B5EF4-FFF2-40B4-BE49-F238E27FC236}">
                  <a16:creationId xmlns:a16="http://schemas.microsoft.com/office/drawing/2014/main" id="{55D1BD63-1F09-0147-459E-6D04B3745F3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38800" y="371006"/>
              <a:ext cx="914400" cy="914400"/>
            </a:xfrm>
            <a:prstGeom prst="rect">
              <a:avLst/>
            </a:prstGeom>
            <a:effectLst>
              <a:outerShdw blurRad="50800" dist="38100" dir="2700000" algn="tl" rotWithShape="0">
                <a:prstClr val="black">
                  <a:alpha val="40000"/>
                </a:prstClr>
              </a:outerShdw>
            </a:effectLst>
          </p:spPr>
        </p:pic>
        <p:pic>
          <p:nvPicPr>
            <p:cNvPr id="8" name="Graphic 7" descr="Hersenen met effen opvulling">
              <a:extLst>
                <a:ext uri="{FF2B5EF4-FFF2-40B4-BE49-F238E27FC236}">
                  <a16:creationId xmlns:a16="http://schemas.microsoft.com/office/drawing/2014/main" id="{7C14592B-56B2-D035-B8B6-D06A5606296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011117" y="371006"/>
              <a:ext cx="914400" cy="914400"/>
            </a:xfrm>
            <a:prstGeom prst="rect">
              <a:avLst/>
            </a:prstGeom>
            <a:effectLst>
              <a:outerShdw blurRad="50800" dist="38100" dir="2700000" algn="tl" rotWithShape="0">
                <a:prstClr val="black">
                  <a:alpha val="40000"/>
                </a:prstClr>
              </a:outerShdw>
            </a:effectLst>
          </p:spPr>
        </p:pic>
      </p:grpSp>
      <p:pic>
        <p:nvPicPr>
          <p:cNvPr id="36" name="Afbeelding 35">
            <a:extLst>
              <a:ext uri="{FF2B5EF4-FFF2-40B4-BE49-F238E27FC236}">
                <a16:creationId xmlns:a16="http://schemas.microsoft.com/office/drawing/2014/main" id="{A4EC3A53-A72F-3FF5-184E-6D8AADCDE926}"/>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5236386" y="1742838"/>
            <a:ext cx="1719221" cy="1719221"/>
          </a:xfrm>
          <a:prstGeom prst="rect">
            <a:avLst/>
          </a:prstGeom>
        </p:spPr>
      </p:pic>
    </p:spTree>
    <p:extLst>
      <p:ext uri="{BB962C8B-B14F-4D97-AF65-F5344CB8AC3E}">
        <p14:creationId xmlns:p14="http://schemas.microsoft.com/office/powerpoint/2010/main" val="42178108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2000" fill="hold"/>
                                        <p:tgtEl>
                                          <p:spTgt spid="50"/>
                                        </p:tgtEl>
                                        <p:attrNameLst>
                                          <p:attrName>ppt_x</p:attrName>
                                        </p:attrNameLst>
                                      </p:cBhvr>
                                      <p:tavLst>
                                        <p:tav tm="0">
                                          <p:val>
                                            <p:strVal val="#ppt_x"/>
                                          </p:val>
                                        </p:tav>
                                        <p:tav tm="100000">
                                          <p:val>
                                            <p:strVal val="#ppt_x"/>
                                          </p:val>
                                        </p:tav>
                                      </p:tavLst>
                                    </p:anim>
                                    <p:anim calcmode="lin" valueType="num">
                                      <p:cBhvr additive="base">
                                        <p:cTn id="8" dur="2000" fill="hold"/>
                                        <p:tgtEl>
                                          <p:spTgt spid="5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 presetClass="entr" presetSubtype="2" decel="100000" fill="hold" nodeType="after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1000" fill="hold"/>
                                        <p:tgtEl>
                                          <p:spTgt spid="36"/>
                                        </p:tgtEl>
                                        <p:attrNameLst>
                                          <p:attrName>ppt_x</p:attrName>
                                        </p:attrNameLst>
                                      </p:cBhvr>
                                      <p:tavLst>
                                        <p:tav tm="0">
                                          <p:val>
                                            <p:strVal val="1+#ppt_w/2"/>
                                          </p:val>
                                        </p:tav>
                                        <p:tav tm="100000">
                                          <p:val>
                                            <p:strVal val="#ppt_x"/>
                                          </p:val>
                                        </p:tav>
                                      </p:tavLst>
                                    </p:anim>
                                    <p:anim calcmode="lin" valueType="num">
                                      <p:cBhvr additive="base">
                                        <p:cTn id="13" dur="1000" fill="hold"/>
                                        <p:tgtEl>
                                          <p:spTgt spid="36"/>
                                        </p:tgtEl>
                                        <p:attrNameLst>
                                          <p:attrName>ppt_y</p:attrName>
                                        </p:attrNameLst>
                                      </p:cBhvr>
                                      <p:tavLst>
                                        <p:tav tm="0">
                                          <p:val>
                                            <p:strVal val="#ppt_y"/>
                                          </p:val>
                                        </p:tav>
                                        <p:tav tm="100000">
                                          <p:val>
                                            <p:strVal val="#ppt_y"/>
                                          </p:val>
                                        </p:tav>
                                      </p:tavLst>
                                    </p:anim>
                                  </p:childTnLst>
                                </p:cTn>
                              </p:par>
                              <p:par>
                                <p:cTn id="14" presetID="2" presetClass="entr" presetSubtype="8" decel="10000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1000" fill="hold"/>
                                        <p:tgtEl>
                                          <p:spTgt spid="30"/>
                                        </p:tgtEl>
                                        <p:attrNameLst>
                                          <p:attrName>ppt_x</p:attrName>
                                        </p:attrNameLst>
                                      </p:cBhvr>
                                      <p:tavLst>
                                        <p:tav tm="0">
                                          <p:val>
                                            <p:strVal val="0-#ppt_w/2"/>
                                          </p:val>
                                        </p:tav>
                                        <p:tav tm="100000">
                                          <p:val>
                                            <p:strVal val="#ppt_x"/>
                                          </p:val>
                                        </p:tav>
                                      </p:tavLst>
                                    </p:anim>
                                    <p:anim calcmode="lin" valueType="num">
                                      <p:cBhvr additive="base">
                                        <p:cTn id="17" dur="1000" fill="hold"/>
                                        <p:tgtEl>
                                          <p:spTgt spid="30"/>
                                        </p:tgtEl>
                                        <p:attrNameLst>
                                          <p:attrName>ppt_y</p:attrName>
                                        </p:attrNameLst>
                                      </p:cBhvr>
                                      <p:tavLst>
                                        <p:tav tm="0">
                                          <p:val>
                                            <p:strVal val="#ppt_y"/>
                                          </p:val>
                                        </p:tav>
                                        <p:tav tm="100000">
                                          <p:val>
                                            <p:strVal val="#ppt_y"/>
                                          </p:val>
                                        </p:tav>
                                      </p:tavLst>
                                    </p:anim>
                                  </p:childTnLst>
                                </p:cTn>
                              </p:par>
                              <p:par>
                                <p:cTn id="18" presetID="2" presetClass="entr" presetSubtype="8" decel="100000" fill="hold" grpId="0" nodeType="withEffect">
                                  <p:stCondLst>
                                    <p:cond delay="500"/>
                                  </p:stCondLst>
                                  <p:childTnLst>
                                    <p:set>
                                      <p:cBhvr>
                                        <p:cTn id="19" dur="1" fill="hold">
                                          <p:stCondLst>
                                            <p:cond delay="0"/>
                                          </p:stCondLst>
                                        </p:cTn>
                                        <p:tgtEl>
                                          <p:spTgt spid="32"/>
                                        </p:tgtEl>
                                        <p:attrNameLst>
                                          <p:attrName>style.visibility</p:attrName>
                                        </p:attrNameLst>
                                      </p:cBhvr>
                                      <p:to>
                                        <p:strVal val="visible"/>
                                      </p:to>
                                    </p:set>
                                    <p:anim calcmode="lin" valueType="num">
                                      <p:cBhvr additive="base">
                                        <p:cTn id="20" dur="1000" fill="hold"/>
                                        <p:tgtEl>
                                          <p:spTgt spid="32"/>
                                        </p:tgtEl>
                                        <p:attrNameLst>
                                          <p:attrName>ppt_x</p:attrName>
                                        </p:attrNameLst>
                                      </p:cBhvr>
                                      <p:tavLst>
                                        <p:tav tm="0">
                                          <p:val>
                                            <p:strVal val="0-#ppt_w/2"/>
                                          </p:val>
                                        </p:tav>
                                        <p:tav tm="100000">
                                          <p:val>
                                            <p:strVal val="#ppt_x"/>
                                          </p:val>
                                        </p:tav>
                                      </p:tavLst>
                                    </p:anim>
                                    <p:anim calcmode="lin" valueType="num">
                                      <p:cBhvr additive="base">
                                        <p:cTn id="21" dur="1000" fill="hold"/>
                                        <p:tgtEl>
                                          <p:spTgt spid="32"/>
                                        </p:tgtEl>
                                        <p:attrNameLst>
                                          <p:attrName>ppt_y</p:attrName>
                                        </p:attrNameLst>
                                      </p:cBhvr>
                                      <p:tavLst>
                                        <p:tav tm="0">
                                          <p:val>
                                            <p:strVal val="#ppt_y"/>
                                          </p:val>
                                        </p:tav>
                                        <p:tav tm="100000">
                                          <p:val>
                                            <p:strVal val="#ppt_y"/>
                                          </p:val>
                                        </p:tav>
                                      </p:tavLst>
                                    </p:anim>
                                  </p:childTnLst>
                                </p:cTn>
                              </p:par>
                              <p:par>
                                <p:cTn id="22" presetID="2" presetClass="entr" presetSubtype="8" decel="100000" fill="hold" grpId="0" nodeType="withEffect">
                                  <p:stCondLst>
                                    <p:cond delay="1000"/>
                                  </p:stCondLst>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1000" fill="hold"/>
                                        <p:tgtEl>
                                          <p:spTgt spid="31"/>
                                        </p:tgtEl>
                                        <p:attrNameLst>
                                          <p:attrName>ppt_x</p:attrName>
                                        </p:attrNameLst>
                                      </p:cBhvr>
                                      <p:tavLst>
                                        <p:tav tm="0">
                                          <p:val>
                                            <p:strVal val="0-#ppt_w/2"/>
                                          </p:val>
                                        </p:tav>
                                        <p:tav tm="100000">
                                          <p:val>
                                            <p:strVal val="#ppt_x"/>
                                          </p:val>
                                        </p:tav>
                                      </p:tavLst>
                                    </p:anim>
                                    <p:anim calcmode="lin" valueType="num">
                                      <p:cBhvr additive="base">
                                        <p:cTn id="25" dur="1000" fill="hold"/>
                                        <p:tgtEl>
                                          <p:spTgt spid="31"/>
                                        </p:tgtEl>
                                        <p:attrNameLst>
                                          <p:attrName>ppt_y</p:attrName>
                                        </p:attrNameLst>
                                      </p:cBhvr>
                                      <p:tavLst>
                                        <p:tav tm="0">
                                          <p:val>
                                            <p:strVal val="#ppt_y"/>
                                          </p:val>
                                        </p:tav>
                                        <p:tav tm="100000">
                                          <p:val>
                                            <p:strVal val="#ppt_y"/>
                                          </p:val>
                                        </p:tav>
                                      </p:tavLst>
                                    </p:anim>
                                  </p:childTnLst>
                                </p:cTn>
                              </p:par>
                              <p:par>
                                <p:cTn id="26" presetID="2" presetClass="entr" presetSubtype="8" decel="100000" fill="hold" grpId="0" nodeType="withEffect">
                                  <p:stCondLst>
                                    <p:cond delay="1500"/>
                                  </p:stCondLst>
                                  <p:childTnLst>
                                    <p:set>
                                      <p:cBhvr>
                                        <p:cTn id="27" dur="1" fill="hold">
                                          <p:stCondLst>
                                            <p:cond delay="0"/>
                                          </p:stCondLst>
                                        </p:cTn>
                                        <p:tgtEl>
                                          <p:spTgt spid="33"/>
                                        </p:tgtEl>
                                        <p:attrNameLst>
                                          <p:attrName>style.visibility</p:attrName>
                                        </p:attrNameLst>
                                      </p:cBhvr>
                                      <p:to>
                                        <p:strVal val="visible"/>
                                      </p:to>
                                    </p:set>
                                    <p:anim calcmode="lin" valueType="num">
                                      <p:cBhvr additive="base">
                                        <p:cTn id="28" dur="1000" fill="hold"/>
                                        <p:tgtEl>
                                          <p:spTgt spid="33"/>
                                        </p:tgtEl>
                                        <p:attrNameLst>
                                          <p:attrName>ppt_x</p:attrName>
                                        </p:attrNameLst>
                                      </p:cBhvr>
                                      <p:tavLst>
                                        <p:tav tm="0">
                                          <p:val>
                                            <p:strVal val="0-#ppt_w/2"/>
                                          </p:val>
                                        </p:tav>
                                        <p:tav tm="100000">
                                          <p:val>
                                            <p:strVal val="#ppt_x"/>
                                          </p:val>
                                        </p:tav>
                                      </p:tavLst>
                                    </p:anim>
                                    <p:anim calcmode="lin" valueType="num">
                                      <p:cBhvr additive="base">
                                        <p:cTn id="29" dur="1000" fill="hold"/>
                                        <p:tgtEl>
                                          <p:spTgt spid="33"/>
                                        </p:tgtEl>
                                        <p:attrNameLst>
                                          <p:attrName>ppt_y</p:attrName>
                                        </p:attrNameLst>
                                      </p:cBhvr>
                                      <p:tavLst>
                                        <p:tav tm="0">
                                          <p:val>
                                            <p:strVal val="#ppt_y"/>
                                          </p:val>
                                        </p:tav>
                                        <p:tav tm="100000">
                                          <p:val>
                                            <p:strVal val="#ppt_y"/>
                                          </p:val>
                                        </p:tav>
                                      </p:tavLst>
                                    </p:anim>
                                  </p:childTnLst>
                                </p:cTn>
                              </p:par>
                            </p:childTnLst>
                          </p:cTn>
                        </p:par>
                        <p:par>
                          <p:cTn id="30" fill="hold">
                            <p:stCondLst>
                              <p:cond delay="4500"/>
                            </p:stCondLst>
                            <p:childTnLst>
                              <p:par>
                                <p:cTn id="31" presetID="10" presetClass="entr" presetSubtype="0" fill="hold" grpId="0" nodeType="afterEffect">
                                  <p:stCondLst>
                                    <p:cond delay="300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500"/>
                                        <p:tgtEl>
                                          <p:spTgt spid="52"/>
                                        </p:tgtEl>
                                      </p:cBhvr>
                                    </p:animEffect>
                                  </p:childTnLst>
                                </p:cTn>
                              </p:par>
                              <p:par>
                                <p:cTn id="34" presetID="26" presetClass="emph" presetSubtype="0" repeatCount="indefinite" fill="hold" grpId="1" nodeType="withEffect">
                                  <p:stCondLst>
                                    <p:cond delay="0"/>
                                  </p:stCondLst>
                                  <p:childTnLst>
                                    <p:animEffect transition="out" filter="fade">
                                      <p:cBhvr>
                                        <p:cTn id="35" dur="1500" tmFilter="0, 0; .2, .5; .8, .5; 1, 0"/>
                                        <p:tgtEl>
                                          <p:spTgt spid="52"/>
                                        </p:tgtEl>
                                      </p:cBhvr>
                                    </p:animEffect>
                                    <p:animScale>
                                      <p:cBhvr>
                                        <p:cTn id="36" dur="750" autoRev="1" fill="hold"/>
                                        <p:tgtEl>
                                          <p:spTgt spid="52"/>
                                        </p:tgtEl>
                                      </p:cBhvr>
                                      <p:by x="105000" y="105000"/>
                                    </p:animScale>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2" nodeType="clickEffect">
                                  <p:stCondLst>
                                    <p:cond delay="0"/>
                                  </p:stCondLst>
                                  <p:childTnLst>
                                    <p:animEffect transition="out" filter="fade">
                                      <p:cBhvr>
                                        <p:cTn id="40" dur="500"/>
                                        <p:tgtEl>
                                          <p:spTgt spid="52"/>
                                        </p:tgtEl>
                                      </p:cBhvr>
                                    </p:animEffect>
                                    <p:set>
                                      <p:cBhvr>
                                        <p:cTn id="41" dur="1" fill="hold">
                                          <p:stCondLst>
                                            <p:cond delay="499"/>
                                          </p:stCondLst>
                                        </p:cTn>
                                        <p:tgtEl>
                                          <p:spTgt spid="52"/>
                                        </p:tgtEl>
                                        <p:attrNameLst>
                                          <p:attrName>style.visibility</p:attrName>
                                        </p:attrNameLst>
                                      </p:cBhvr>
                                      <p:to>
                                        <p:strVal val="hidden"/>
                                      </p:to>
                                    </p:set>
                                  </p:childTnLst>
                                </p:cTn>
                              </p:par>
                            </p:childTnLst>
                          </p:cTn>
                        </p:par>
                        <p:par>
                          <p:cTn id="42" fill="hold">
                            <p:stCondLst>
                              <p:cond delay="500"/>
                            </p:stCondLst>
                            <p:childTnLst>
                              <p:par>
                                <p:cTn id="43" presetID="1" presetClass="emph" presetSubtype="2" fill="hold" nodeType="afterEffect">
                                  <p:stCondLst>
                                    <p:cond delay="0"/>
                                  </p:stCondLst>
                                  <p:childTnLst>
                                    <p:animClr clrSpc="rgb" dir="cw">
                                      <p:cBhvr>
                                        <p:cTn id="44" dur="1000" fill="hold"/>
                                        <p:tgtEl>
                                          <p:spTgt spid="30"/>
                                        </p:tgtEl>
                                        <p:attrNameLst>
                                          <p:attrName>fillcolor</p:attrName>
                                        </p:attrNameLst>
                                      </p:cBhvr>
                                      <p:to>
                                        <a:srgbClr val="33CC33"/>
                                      </p:to>
                                    </p:animClr>
                                    <p:set>
                                      <p:cBhvr>
                                        <p:cTn id="45" dur="1000" fill="hold"/>
                                        <p:tgtEl>
                                          <p:spTgt spid="30"/>
                                        </p:tgtEl>
                                        <p:attrNameLst>
                                          <p:attrName>fill.type</p:attrName>
                                        </p:attrNameLst>
                                      </p:cBhvr>
                                      <p:to>
                                        <p:strVal val="solid"/>
                                      </p:to>
                                    </p:set>
                                    <p:set>
                                      <p:cBhvr>
                                        <p:cTn id="46" dur="1000" fill="hold"/>
                                        <p:tgtEl>
                                          <p:spTgt spid="30"/>
                                        </p:tgtEl>
                                        <p:attrNameLst>
                                          <p:attrName>fill.on</p:attrName>
                                        </p:attrNameLst>
                                      </p:cBhvr>
                                      <p:to>
                                        <p:strVal val="true"/>
                                      </p:to>
                                    </p:set>
                                  </p:childTnLst>
                                </p:cTn>
                              </p:par>
                              <p:par>
                                <p:cTn id="47" presetID="1" presetClass="emph" presetSubtype="2" fill="hold" nodeType="withEffect">
                                  <p:stCondLst>
                                    <p:cond delay="0"/>
                                  </p:stCondLst>
                                  <p:childTnLst>
                                    <p:animClr clrSpc="rgb" dir="cw">
                                      <p:cBhvr>
                                        <p:cTn id="48" dur="1000" fill="hold"/>
                                        <p:tgtEl>
                                          <p:spTgt spid="32"/>
                                        </p:tgtEl>
                                        <p:attrNameLst>
                                          <p:attrName>fillcolor</p:attrName>
                                        </p:attrNameLst>
                                      </p:cBhvr>
                                      <p:to>
                                        <a:srgbClr val="FF0000"/>
                                      </p:to>
                                    </p:animClr>
                                    <p:set>
                                      <p:cBhvr>
                                        <p:cTn id="49" dur="1000" fill="hold"/>
                                        <p:tgtEl>
                                          <p:spTgt spid="32"/>
                                        </p:tgtEl>
                                        <p:attrNameLst>
                                          <p:attrName>fill.type</p:attrName>
                                        </p:attrNameLst>
                                      </p:cBhvr>
                                      <p:to>
                                        <p:strVal val="solid"/>
                                      </p:to>
                                    </p:set>
                                    <p:set>
                                      <p:cBhvr>
                                        <p:cTn id="50" dur="1000" fill="hold"/>
                                        <p:tgtEl>
                                          <p:spTgt spid="32"/>
                                        </p:tgtEl>
                                        <p:attrNameLst>
                                          <p:attrName>fill.on</p:attrName>
                                        </p:attrNameLst>
                                      </p:cBhvr>
                                      <p:to>
                                        <p:strVal val="true"/>
                                      </p:to>
                                    </p:set>
                                  </p:childTnLst>
                                </p:cTn>
                              </p:par>
                              <p:par>
                                <p:cTn id="51" presetID="1" presetClass="emph" presetSubtype="2" fill="hold" nodeType="withEffect">
                                  <p:stCondLst>
                                    <p:cond delay="0"/>
                                  </p:stCondLst>
                                  <p:childTnLst>
                                    <p:animClr clrSpc="rgb" dir="cw">
                                      <p:cBhvr>
                                        <p:cTn id="52" dur="1000" fill="hold"/>
                                        <p:tgtEl>
                                          <p:spTgt spid="31"/>
                                        </p:tgtEl>
                                        <p:attrNameLst>
                                          <p:attrName>fillcolor</p:attrName>
                                        </p:attrNameLst>
                                      </p:cBhvr>
                                      <p:to>
                                        <a:srgbClr val="FF0000"/>
                                      </p:to>
                                    </p:animClr>
                                    <p:set>
                                      <p:cBhvr>
                                        <p:cTn id="53" dur="1000" fill="hold"/>
                                        <p:tgtEl>
                                          <p:spTgt spid="31"/>
                                        </p:tgtEl>
                                        <p:attrNameLst>
                                          <p:attrName>fill.type</p:attrName>
                                        </p:attrNameLst>
                                      </p:cBhvr>
                                      <p:to>
                                        <p:strVal val="solid"/>
                                      </p:to>
                                    </p:set>
                                    <p:set>
                                      <p:cBhvr>
                                        <p:cTn id="54" dur="1000" fill="hold"/>
                                        <p:tgtEl>
                                          <p:spTgt spid="31"/>
                                        </p:tgtEl>
                                        <p:attrNameLst>
                                          <p:attrName>fill.on</p:attrName>
                                        </p:attrNameLst>
                                      </p:cBhvr>
                                      <p:to>
                                        <p:strVal val="true"/>
                                      </p:to>
                                    </p:set>
                                  </p:childTnLst>
                                </p:cTn>
                              </p:par>
                              <p:par>
                                <p:cTn id="55" presetID="1" presetClass="emph" presetSubtype="2" fill="hold" nodeType="withEffect">
                                  <p:stCondLst>
                                    <p:cond delay="0"/>
                                  </p:stCondLst>
                                  <p:childTnLst>
                                    <p:animClr clrSpc="rgb" dir="cw">
                                      <p:cBhvr>
                                        <p:cTn id="56" dur="1000" fill="hold"/>
                                        <p:tgtEl>
                                          <p:spTgt spid="33"/>
                                        </p:tgtEl>
                                        <p:attrNameLst>
                                          <p:attrName>fillcolor</p:attrName>
                                        </p:attrNameLst>
                                      </p:cBhvr>
                                      <p:to>
                                        <a:srgbClr val="FF0000"/>
                                      </p:to>
                                    </p:animClr>
                                    <p:set>
                                      <p:cBhvr>
                                        <p:cTn id="57" dur="1000" fill="hold"/>
                                        <p:tgtEl>
                                          <p:spTgt spid="33"/>
                                        </p:tgtEl>
                                        <p:attrNameLst>
                                          <p:attrName>fill.type</p:attrName>
                                        </p:attrNameLst>
                                      </p:cBhvr>
                                      <p:to>
                                        <p:strVal val="solid"/>
                                      </p:to>
                                    </p:set>
                                    <p:set>
                                      <p:cBhvr>
                                        <p:cTn id="58" dur="1000" fill="hold"/>
                                        <p:tgtEl>
                                          <p:spTgt spid="33"/>
                                        </p:tgtEl>
                                        <p:attrNameLst>
                                          <p:attrName>fill.on</p:attrName>
                                        </p:attrNameLst>
                                      </p:cBhvr>
                                      <p:to>
                                        <p:strVal val="true"/>
                                      </p:to>
                                    </p:set>
                                  </p:childTnLst>
                                </p:cTn>
                              </p:par>
                              <p:par>
                                <p:cTn id="59" presetID="10" presetClass="entr" presetSubtype="0" fill="hold" grpId="0" nodeType="withEffect">
                                  <p:stCondLst>
                                    <p:cond delay="0"/>
                                  </p:stCondLst>
                                  <p:childTnLst>
                                    <p:set>
                                      <p:cBhvr>
                                        <p:cTn id="60" dur="1" fill="hold">
                                          <p:stCondLst>
                                            <p:cond delay="0"/>
                                          </p:stCondLst>
                                        </p:cTn>
                                        <p:tgtEl>
                                          <p:spTgt spid="49"/>
                                        </p:tgtEl>
                                        <p:attrNameLst>
                                          <p:attrName>style.visibility</p:attrName>
                                        </p:attrNameLst>
                                      </p:cBhvr>
                                      <p:to>
                                        <p:strVal val="visible"/>
                                      </p:to>
                                    </p:set>
                                    <p:animEffect transition="in" filter="fade">
                                      <p:cBhvr>
                                        <p:cTn id="61" dur="500"/>
                                        <p:tgtEl>
                                          <p:spTgt spid="49"/>
                                        </p:tgtEl>
                                      </p:cBhvr>
                                    </p:animEffect>
                                  </p:childTnLst>
                                </p:cTn>
                              </p:par>
                            </p:childTnLst>
                          </p:cTn>
                        </p:par>
                        <p:par>
                          <p:cTn id="62" fill="hold">
                            <p:stCondLst>
                              <p:cond delay="1500"/>
                            </p:stCondLst>
                            <p:childTnLst>
                              <p:par>
                                <p:cTn id="63" presetID="10" presetClass="entr" presetSubtype="0" fill="hold" grpId="0" nodeType="afterEffect">
                                  <p:stCondLst>
                                    <p:cond delay="0"/>
                                  </p:stCondLst>
                                  <p:childTnLst>
                                    <p:set>
                                      <p:cBhvr>
                                        <p:cTn id="64" dur="1" fill="hold">
                                          <p:stCondLst>
                                            <p:cond delay="0"/>
                                          </p:stCondLst>
                                        </p:cTn>
                                        <p:tgtEl>
                                          <p:spTgt spid="51"/>
                                        </p:tgtEl>
                                        <p:attrNameLst>
                                          <p:attrName>style.visibility</p:attrName>
                                        </p:attrNameLst>
                                      </p:cBhvr>
                                      <p:to>
                                        <p:strVal val="visible"/>
                                      </p:to>
                                    </p:set>
                                    <p:animEffect transition="in" filter="fade">
                                      <p:cBhvr>
                                        <p:cTn id="65" dur="500"/>
                                        <p:tgtEl>
                                          <p:spTgt spid="51"/>
                                        </p:tgtEl>
                                      </p:cBhvr>
                                    </p:animEffect>
                                  </p:childTnLst>
                                </p:cTn>
                              </p:par>
                              <p:par>
                                <p:cTn id="66" presetID="26" presetClass="emph" presetSubtype="0" repeatCount="indefinite" fill="hold" grpId="1" nodeType="withEffect">
                                  <p:stCondLst>
                                    <p:cond delay="0"/>
                                  </p:stCondLst>
                                  <p:childTnLst>
                                    <p:animEffect transition="out" filter="fade">
                                      <p:cBhvr>
                                        <p:cTn id="67" dur="1500" tmFilter="0, 0; .2, .5; .8, .5; 1, 0"/>
                                        <p:tgtEl>
                                          <p:spTgt spid="51"/>
                                        </p:tgtEl>
                                      </p:cBhvr>
                                    </p:animEffect>
                                    <p:animScale>
                                      <p:cBhvr>
                                        <p:cTn id="68" dur="750" autoRev="1" fill="hold"/>
                                        <p:tgtEl>
                                          <p:spTgt spid="5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0" grpId="0" animBg="1"/>
      <p:bldP spid="31" grpId="0" animBg="1"/>
      <p:bldP spid="49" grpId="0"/>
      <p:bldP spid="51" grpId="0"/>
      <p:bldP spid="51" grpId="1"/>
      <p:bldP spid="52" grpId="0"/>
      <p:bldP spid="52" grpId="1"/>
      <p:bldP spid="52"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4E082-0A92-027E-9A72-005152998CBB}"/>
            </a:ext>
          </a:extLst>
        </p:cNvPr>
        <p:cNvGrpSpPr/>
        <p:nvPr/>
      </p:nvGrpSpPr>
      <p:grpSpPr>
        <a:xfrm>
          <a:off x="0" y="0"/>
          <a:ext cx="0" cy="0"/>
          <a:chOff x="0" y="0"/>
          <a:chExt cx="0" cy="0"/>
        </a:xfrm>
      </p:grpSpPr>
      <p:sp>
        <p:nvSpPr>
          <p:cNvPr id="32" name="Pijl: vijfhoek 31">
            <a:extLst>
              <a:ext uri="{FF2B5EF4-FFF2-40B4-BE49-F238E27FC236}">
                <a16:creationId xmlns:a16="http://schemas.microsoft.com/office/drawing/2014/main" id="{F7D616AF-D851-A158-5AF6-40396105C04E}"/>
              </a:ext>
            </a:extLst>
          </p:cNvPr>
          <p:cNvSpPr/>
          <p:nvPr/>
        </p:nvSpPr>
        <p:spPr>
          <a:xfrm>
            <a:off x="7404498" y="3908418"/>
            <a:ext cx="4001104" cy="708890"/>
          </a:xfrm>
          <a:prstGeom prst="homePlate">
            <a:avLst>
              <a:gd name="adj" fmla="val 36957"/>
            </a:avLst>
          </a:prstGeom>
          <a:solidFill>
            <a:schemeClr val="accent6">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“Baby, I </a:t>
            </a:r>
            <a:r>
              <a:rPr lang="nl-NL" dirty="0" err="1"/>
              <a:t>can</a:t>
            </a:r>
            <a:r>
              <a:rPr lang="nl-NL" dirty="0"/>
              <a:t> </a:t>
            </a:r>
            <a:r>
              <a:rPr lang="nl-NL" dirty="0" err="1"/>
              <a:t>be</a:t>
            </a:r>
            <a:r>
              <a:rPr lang="nl-NL" dirty="0"/>
              <a:t> </a:t>
            </a:r>
            <a:r>
              <a:rPr lang="nl-NL" dirty="0" err="1"/>
              <a:t>your</a:t>
            </a:r>
            <a:r>
              <a:rPr lang="nl-NL" dirty="0"/>
              <a:t> </a:t>
            </a:r>
            <a:r>
              <a:rPr lang="nl-NL" dirty="0" err="1"/>
              <a:t>dark</a:t>
            </a:r>
            <a:r>
              <a:rPr lang="nl-NL" dirty="0"/>
              <a:t> horse”</a:t>
            </a:r>
          </a:p>
        </p:txBody>
      </p:sp>
      <p:sp>
        <p:nvSpPr>
          <p:cNvPr id="33" name="Pijl: vijfhoek 32">
            <a:extLst>
              <a:ext uri="{FF2B5EF4-FFF2-40B4-BE49-F238E27FC236}">
                <a16:creationId xmlns:a16="http://schemas.microsoft.com/office/drawing/2014/main" id="{3AB96A97-2C9E-C118-9B91-A1E1F32C09C9}"/>
              </a:ext>
            </a:extLst>
          </p:cNvPr>
          <p:cNvSpPr/>
          <p:nvPr/>
        </p:nvSpPr>
        <p:spPr>
          <a:xfrm>
            <a:off x="7423067" y="5334426"/>
            <a:ext cx="4001104" cy="708890"/>
          </a:xfrm>
          <a:prstGeom prst="homePlate">
            <a:avLst>
              <a:gd name="adj" fmla="val 36957"/>
            </a:avLst>
          </a:prstGeom>
          <a:solidFill>
            <a:schemeClr val="accent6">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“Boy </a:t>
            </a:r>
            <a:r>
              <a:rPr lang="nl-NL" dirty="0" err="1"/>
              <a:t>you</a:t>
            </a:r>
            <a:r>
              <a:rPr lang="nl-NL" dirty="0"/>
              <a:t> </a:t>
            </a:r>
            <a:r>
              <a:rPr lang="nl-NL" dirty="0" err="1"/>
              <a:t>should</a:t>
            </a:r>
            <a:r>
              <a:rPr lang="nl-NL" dirty="0"/>
              <a:t> </a:t>
            </a:r>
            <a:r>
              <a:rPr lang="nl-NL" dirty="0" err="1"/>
              <a:t>know</a:t>
            </a:r>
            <a:r>
              <a:rPr lang="nl-NL" dirty="0"/>
              <a:t> </a:t>
            </a:r>
            <a:r>
              <a:rPr lang="nl-NL" dirty="0" err="1"/>
              <a:t>what</a:t>
            </a:r>
            <a:endParaRPr lang="nl-NL" dirty="0"/>
          </a:p>
          <a:p>
            <a:pPr algn="ctr"/>
            <a:r>
              <a:rPr lang="nl-NL" dirty="0" err="1"/>
              <a:t>you’re</a:t>
            </a:r>
            <a:r>
              <a:rPr lang="nl-NL" dirty="0"/>
              <a:t> </a:t>
            </a:r>
            <a:r>
              <a:rPr lang="nl-NL" dirty="0" err="1"/>
              <a:t>falling</a:t>
            </a:r>
            <a:r>
              <a:rPr lang="nl-NL" dirty="0"/>
              <a:t> </a:t>
            </a:r>
            <a:r>
              <a:rPr lang="nl-NL" dirty="0" err="1"/>
              <a:t>for</a:t>
            </a:r>
            <a:r>
              <a:rPr lang="nl-NL" dirty="0"/>
              <a:t>”</a:t>
            </a:r>
          </a:p>
        </p:txBody>
      </p:sp>
      <p:pic>
        <p:nvPicPr>
          <p:cNvPr id="27" name="Afbeelding 26">
            <a:extLst>
              <a:ext uri="{FF2B5EF4-FFF2-40B4-BE49-F238E27FC236}">
                <a16:creationId xmlns:a16="http://schemas.microsoft.com/office/drawing/2014/main" id="{43DA7AD7-0C92-8D99-BAD5-D507DD868FE4}"/>
              </a:ext>
            </a:extLst>
          </p:cNvPr>
          <p:cNvPicPr>
            <a:picLocks noChangeAspect="1"/>
          </p:cNvPicPr>
          <p:nvPr/>
        </p:nvPicPr>
        <p:blipFill>
          <a:blip r:embed="rId5">
            <a:extLst>
              <a:ext uri="{28A0092B-C50C-407E-A947-70E740481C1C}">
                <a14:useLocalDpi xmlns:a14="http://schemas.microsoft.com/office/drawing/2010/main" val="0"/>
              </a:ext>
            </a:extLst>
          </a:blip>
          <a:srcRect l="219" r="219"/>
          <a:stretch/>
        </p:blipFill>
        <p:spPr>
          <a:xfrm>
            <a:off x="1" y="0"/>
            <a:ext cx="7216589" cy="6858000"/>
          </a:xfrm>
          <a:custGeom>
            <a:avLst/>
            <a:gdLst>
              <a:gd name="csX0" fmla="*/ 0 w 6097342"/>
              <a:gd name="csY0" fmla="*/ 0 h 6858000"/>
              <a:gd name="csX1" fmla="*/ 6097342 w 6097342"/>
              <a:gd name="csY1" fmla="*/ 0 h 6858000"/>
              <a:gd name="csX2" fmla="*/ 6097342 w 6097342"/>
              <a:gd name="csY2" fmla="*/ 6858000 h 6858000"/>
              <a:gd name="csX3" fmla="*/ 0 w 6097342"/>
              <a:gd name="csY3" fmla="*/ 6858000 h 6858000"/>
            </a:gdLst>
            <a:ahLst/>
            <a:cxnLst>
              <a:cxn ang="0">
                <a:pos x="csX0" y="csY0"/>
              </a:cxn>
              <a:cxn ang="0">
                <a:pos x="csX1" y="csY1"/>
              </a:cxn>
              <a:cxn ang="0">
                <a:pos x="csX2" y="csY2"/>
              </a:cxn>
              <a:cxn ang="0">
                <a:pos x="csX3" y="csY3"/>
              </a:cxn>
            </a:cxnLst>
            <a:rect l="l" t="t" r="r" b="b"/>
            <a:pathLst>
              <a:path w="6097342" h="6858000">
                <a:moveTo>
                  <a:pt x="0" y="0"/>
                </a:moveTo>
                <a:lnTo>
                  <a:pt x="6097342" y="0"/>
                </a:lnTo>
                <a:lnTo>
                  <a:pt x="6097342" y="6858000"/>
                </a:lnTo>
                <a:lnTo>
                  <a:pt x="0" y="6858000"/>
                </a:lnTo>
                <a:close/>
              </a:path>
            </a:pathLst>
          </a:custGeom>
        </p:spPr>
      </p:pic>
      <p:sp>
        <p:nvSpPr>
          <p:cNvPr id="30" name="Pijl: vijfhoek 29">
            <a:extLst>
              <a:ext uri="{FF2B5EF4-FFF2-40B4-BE49-F238E27FC236}">
                <a16:creationId xmlns:a16="http://schemas.microsoft.com/office/drawing/2014/main" id="{9821AF40-1BEF-2E82-34E3-34A8638BD8D9}"/>
              </a:ext>
            </a:extLst>
          </p:cNvPr>
          <p:cNvSpPr/>
          <p:nvPr/>
        </p:nvSpPr>
        <p:spPr>
          <a:xfrm>
            <a:off x="1129570" y="3908418"/>
            <a:ext cx="4001104" cy="708890"/>
          </a:xfrm>
          <a:prstGeom prst="homePlate">
            <a:avLst>
              <a:gd name="adj" fmla="val 36957"/>
            </a:avLst>
          </a:prstGeom>
          <a:solidFill>
            <a:schemeClr val="accent6">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“Tell me </a:t>
            </a:r>
            <a:r>
              <a:rPr lang="nl-NL" dirty="0" err="1"/>
              <a:t>what</a:t>
            </a:r>
            <a:r>
              <a:rPr lang="nl-NL" dirty="0"/>
              <a:t> </a:t>
            </a:r>
            <a:r>
              <a:rPr lang="nl-NL" dirty="0" err="1"/>
              <a:t>you</a:t>
            </a:r>
            <a:r>
              <a:rPr lang="nl-NL" dirty="0"/>
              <a:t> want</a:t>
            </a:r>
          </a:p>
          <a:p>
            <a:pPr algn="ctr"/>
            <a:r>
              <a:rPr lang="nl-NL" dirty="0" err="1"/>
              <a:t>from</a:t>
            </a:r>
            <a:r>
              <a:rPr lang="nl-NL" dirty="0"/>
              <a:t> me”</a:t>
            </a:r>
          </a:p>
        </p:txBody>
      </p:sp>
      <p:sp>
        <p:nvSpPr>
          <p:cNvPr id="31" name="Pijl: vijfhoek 30">
            <a:extLst>
              <a:ext uri="{FF2B5EF4-FFF2-40B4-BE49-F238E27FC236}">
                <a16:creationId xmlns:a16="http://schemas.microsoft.com/office/drawing/2014/main" id="{CD98790E-4758-36EC-366B-AEA6E2B942E3}"/>
              </a:ext>
            </a:extLst>
          </p:cNvPr>
          <p:cNvSpPr/>
          <p:nvPr/>
        </p:nvSpPr>
        <p:spPr>
          <a:xfrm>
            <a:off x="1148139" y="5334426"/>
            <a:ext cx="4001104" cy="708890"/>
          </a:xfrm>
          <a:prstGeom prst="homePlate">
            <a:avLst>
              <a:gd name="adj" fmla="val 36957"/>
            </a:avLst>
          </a:prstGeom>
          <a:solidFill>
            <a:schemeClr val="accent6">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“Baby, I </a:t>
            </a:r>
            <a:r>
              <a:rPr lang="nl-NL" dirty="0" err="1"/>
              <a:t>know</a:t>
            </a:r>
            <a:r>
              <a:rPr lang="nl-NL" dirty="0"/>
              <a:t> </a:t>
            </a:r>
            <a:r>
              <a:rPr lang="nl-NL" dirty="0" err="1"/>
              <a:t>how</a:t>
            </a:r>
            <a:r>
              <a:rPr lang="nl-NL" dirty="0"/>
              <a:t> hard</a:t>
            </a:r>
          </a:p>
          <a:p>
            <a:pPr algn="ctr"/>
            <a:r>
              <a:rPr lang="nl-NL" dirty="0"/>
              <a:t>It </a:t>
            </a:r>
            <a:r>
              <a:rPr lang="nl-NL" dirty="0" err="1"/>
              <a:t>can</a:t>
            </a:r>
            <a:r>
              <a:rPr lang="nl-NL" dirty="0"/>
              <a:t> </a:t>
            </a:r>
            <a:r>
              <a:rPr lang="nl-NL" dirty="0" err="1"/>
              <a:t>be</a:t>
            </a:r>
            <a:r>
              <a:rPr lang="nl-NL" dirty="0"/>
              <a:t>”</a:t>
            </a:r>
          </a:p>
        </p:txBody>
      </p:sp>
      <p:pic>
        <p:nvPicPr>
          <p:cNvPr id="21" name="Afbeelding 20">
            <a:extLst>
              <a:ext uri="{FF2B5EF4-FFF2-40B4-BE49-F238E27FC236}">
                <a16:creationId xmlns:a16="http://schemas.microsoft.com/office/drawing/2014/main" id="{D28748EE-3D52-EB18-9ED9-CC10E81EE542}"/>
              </a:ext>
            </a:extLst>
          </p:cNvPr>
          <p:cNvPicPr>
            <a:picLocks noChangeAspect="1"/>
          </p:cNvPicPr>
          <p:nvPr/>
        </p:nvPicPr>
        <p:blipFill>
          <a:blip r:embed="rId6">
            <a:extLst>
              <a:ext uri="{28A0092B-C50C-407E-A947-70E740481C1C}">
                <a14:useLocalDpi xmlns:a14="http://schemas.microsoft.com/office/drawing/2010/main" val="0"/>
              </a:ext>
            </a:extLst>
          </a:blip>
          <a:srcRect r="92276"/>
          <a:stretch>
            <a:fillRect/>
          </a:stretch>
        </p:blipFill>
        <p:spPr>
          <a:xfrm>
            <a:off x="-1" y="25121"/>
            <a:ext cx="941662" cy="6832879"/>
          </a:xfrm>
          <a:prstGeom prst="rect">
            <a:avLst/>
          </a:prstGeom>
        </p:spPr>
      </p:pic>
      <p:grpSp>
        <p:nvGrpSpPr>
          <p:cNvPr id="50" name="Groep 49">
            <a:extLst>
              <a:ext uri="{FF2B5EF4-FFF2-40B4-BE49-F238E27FC236}">
                <a16:creationId xmlns:a16="http://schemas.microsoft.com/office/drawing/2014/main" id="{38BD7B70-171C-B185-2FE3-BF5A1E7B0E20}"/>
              </a:ext>
            </a:extLst>
          </p:cNvPr>
          <p:cNvGrpSpPr/>
          <p:nvPr/>
        </p:nvGrpSpPr>
        <p:grpSpPr>
          <a:xfrm>
            <a:off x="-1" y="-672647"/>
            <a:ext cx="12192000" cy="4192855"/>
            <a:chOff x="-1" y="-672647"/>
            <a:chExt cx="12192000" cy="4192855"/>
          </a:xfrm>
        </p:grpSpPr>
        <p:sp>
          <p:nvSpPr>
            <p:cNvPr id="46" name="Rechthoek 45">
              <a:extLst>
                <a:ext uri="{FF2B5EF4-FFF2-40B4-BE49-F238E27FC236}">
                  <a16:creationId xmlns:a16="http://schemas.microsoft.com/office/drawing/2014/main" id="{9CAE9E04-F851-2115-A0CA-2CE78834825A}"/>
                </a:ext>
              </a:extLst>
            </p:cNvPr>
            <p:cNvSpPr/>
            <p:nvPr/>
          </p:nvSpPr>
          <p:spPr>
            <a:xfrm>
              <a:off x="-1" y="-672647"/>
              <a:ext cx="12192000" cy="4192855"/>
            </a:xfrm>
            <a:prstGeom prst="rect">
              <a:avLst/>
            </a:prstGeom>
            <a:solidFill>
              <a:schemeClr val="accent6">
                <a:lumMod val="20000"/>
                <a:lumOff val="8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7" name="Tekstvak 46">
              <a:extLst>
                <a:ext uri="{FF2B5EF4-FFF2-40B4-BE49-F238E27FC236}">
                  <a16:creationId xmlns:a16="http://schemas.microsoft.com/office/drawing/2014/main" id="{1EF95E27-2BFC-7DB9-21E5-6BAD8FDA6221}"/>
                </a:ext>
              </a:extLst>
            </p:cNvPr>
            <p:cNvSpPr txBox="1"/>
            <p:nvPr/>
          </p:nvSpPr>
          <p:spPr>
            <a:xfrm>
              <a:off x="355475" y="1864446"/>
              <a:ext cx="3634328" cy="646331"/>
            </a:xfrm>
            <a:prstGeom prst="rect">
              <a:avLst/>
            </a:prstGeom>
            <a:noFill/>
          </p:spPr>
          <p:txBody>
            <a:bodyPr wrap="none" rtlCol="0">
              <a:spAutoFit/>
            </a:bodyPr>
            <a:lstStyle/>
            <a:p>
              <a:r>
                <a:rPr lang="nl-NL" sz="3600" dirty="0">
                  <a:ln>
                    <a:solidFill>
                      <a:schemeClr val="bg1"/>
                    </a:solidFill>
                  </a:ln>
                  <a:solidFill>
                    <a:schemeClr val="bg1"/>
                  </a:solidFill>
                  <a:effectLst>
                    <a:outerShdw blurRad="50800" dist="38100" dir="2700000" algn="tl" rotWithShape="0">
                      <a:prstClr val="black">
                        <a:alpha val="40000"/>
                      </a:prstClr>
                    </a:outerShdw>
                  </a:effectLst>
                </a:rPr>
                <a:t>Finish </a:t>
              </a:r>
              <a:r>
                <a:rPr lang="nl-NL" sz="3600" dirty="0" err="1">
                  <a:ln>
                    <a:solidFill>
                      <a:schemeClr val="bg1"/>
                    </a:solidFill>
                  </a:ln>
                  <a:solidFill>
                    <a:schemeClr val="bg1"/>
                  </a:solidFill>
                  <a:effectLst>
                    <a:outerShdw blurRad="50800" dist="38100" dir="2700000" algn="tl" rotWithShape="0">
                      <a:prstClr val="black">
                        <a:alpha val="40000"/>
                      </a:prstClr>
                    </a:outerShdw>
                  </a:effectLst>
                </a:rPr>
                <a:t>the</a:t>
              </a:r>
              <a:r>
                <a:rPr lang="nl-NL" sz="3600" dirty="0">
                  <a:ln>
                    <a:solidFill>
                      <a:schemeClr val="bg1"/>
                    </a:solidFill>
                  </a:ln>
                  <a:solidFill>
                    <a:schemeClr val="bg1"/>
                  </a:solidFill>
                  <a:effectLst>
                    <a:outerShdw blurRad="50800" dist="38100" dir="2700000" algn="tl" rotWithShape="0">
                      <a:prstClr val="black">
                        <a:alpha val="40000"/>
                      </a:prstClr>
                    </a:outerShdw>
                  </a:effectLst>
                </a:rPr>
                <a:t> </a:t>
              </a:r>
              <a:r>
                <a:rPr lang="nl-NL" sz="3600" dirty="0" err="1">
                  <a:ln>
                    <a:solidFill>
                      <a:schemeClr val="bg1"/>
                    </a:solidFill>
                  </a:ln>
                  <a:solidFill>
                    <a:schemeClr val="bg1"/>
                  </a:solidFill>
                  <a:effectLst>
                    <a:outerShdw blurRad="50800" dist="38100" dir="2700000" algn="tl" rotWithShape="0">
                      <a:prstClr val="black">
                        <a:alpha val="40000"/>
                      </a:prstClr>
                    </a:outerShdw>
                  </a:effectLst>
                </a:rPr>
                <a:t>Lyrics</a:t>
              </a:r>
              <a:endParaRPr lang="nl-NL" sz="2400" dirty="0">
                <a:ln>
                  <a:solidFill>
                    <a:schemeClr val="bg1"/>
                  </a:solidFill>
                </a:ln>
                <a:solidFill>
                  <a:schemeClr val="bg1"/>
                </a:solidFill>
                <a:effectLst>
                  <a:outerShdw blurRad="50800" dist="38100" dir="2700000" algn="tl" rotWithShape="0">
                    <a:prstClr val="black">
                      <a:alpha val="40000"/>
                    </a:prstClr>
                  </a:outerShdw>
                </a:effectLst>
              </a:endParaRPr>
            </a:p>
          </p:txBody>
        </p:sp>
        <p:sp>
          <p:nvSpPr>
            <p:cNvPr id="48" name="Tekstvak 47">
              <a:extLst>
                <a:ext uri="{FF2B5EF4-FFF2-40B4-BE49-F238E27FC236}">
                  <a16:creationId xmlns:a16="http://schemas.microsoft.com/office/drawing/2014/main" id="{E57BD448-0075-D9A5-11FE-B4D4D93521A8}"/>
                </a:ext>
              </a:extLst>
            </p:cNvPr>
            <p:cNvSpPr txBox="1"/>
            <p:nvPr/>
          </p:nvSpPr>
          <p:spPr>
            <a:xfrm>
              <a:off x="355475" y="2706302"/>
              <a:ext cx="3595856" cy="461665"/>
            </a:xfrm>
            <a:prstGeom prst="rect">
              <a:avLst/>
            </a:prstGeom>
            <a:noFill/>
            <a:ln>
              <a:noFill/>
            </a:ln>
            <a:effectLst/>
          </p:spPr>
          <p:txBody>
            <a:bodyPr wrap="none" rtlCol="0">
              <a:spAutoFit/>
            </a:bodyPr>
            <a:lstStyle/>
            <a:p>
              <a:r>
                <a:rPr lang="nl-NL" sz="2400" dirty="0">
                  <a:ln>
                    <a:solidFill>
                      <a:schemeClr val="bg1"/>
                    </a:solidFill>
                  </a:ln>
                  <a:solidFill>
                    <a:schemeClr val="bg1"/>
                  </a:solidFill>
                  <a:effectLst>
                    <a:outerShdw blurRad="50800" dist="38100" dir="2700000" algn="tl" rotWithShape="0">
                      <a:prstClr val="black">
                        <a:alpha val="40000"/>
                      </a:prstClr>
                    </a:outerShdw>
                  </a:effectLst>
                </a:rPr>
                <a:t>Hoe gaat dit lied verder?</a:t>
              </a:r>
            </a:p>
          </p:txBody>
        </p:sp>
      </p:grpSp>
      <p:grpSp>
        <p:nvGrpSpPr>
          <p:cNvPr id="11" name="Groep 10">
            <a:extLst>
              <a:ext uri="{FF2B5EF4-FFF2-40B4-BE49-F238E27FC236}">
                <a16:creationId xmlns:a16="http://schemas.microsoft.com/office/drawing/2014/main" id="{874071D3-8CA4-B8C6-A55E-AF761A839049}"/>
              </a:ext>
            </a:extLst>
          </p:cNvPr>
          <p:cNvGrpSpPr/>
          <p:nvPr/>
        </p:nvGrpSpPr>
        <p:grpSpPr>
          <a:xfrm>
            <a:off x="577424" y="3677076"/>
            <a:ext cx="894008" cy="1173162"/>
            <a:chOff x="4038600" y="2973457"/>
            <a:chExt cx="774700" cy="1041400"/>
          </a:xfrm>
        </p:grpSpPr>
        <p:sp>
          <p:nvSpPr>
            <p:cNvPr id="10" name="Rechthoek: afgeronde hoeken 9">
              <a:extLst>
                <a:ext uri="{FF2B5EF4-FFF2-40B4-BE49-F238E27FC236}">
                  <a16:creationId xmlns:a16="http://schemas.microsoft.com/office/drawing/2014/main" id="{B0246004-DF87-E566-2F51-187449E51647}"/>
                </a:ext>
              </a:extLst>
            </p:cNvPr>
            <p:cNvSpPr/>
            <p:nvPr/>
          </p:nvSpPr>
          <p:spPr>
            <a:xfrm>
              <a:off x="4038600" y="2973457"/>
              <a:ext cx="774700" cy="1041400"/>
            </a:xfrm>
            <a:prstGeom prst="roundRect">
              <a:avLst>
                <a:gd name="adj" fmla="val 50000"/>
              </a:avLst>
            </a:prstGeom>
            <a:solidFill>
              <a:schemeClr val="accent6"/>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3" name="Tekstvak 2">
              <a:extLst>
                <a:ext uri="{FF2B5EF4-FFF2-40B4-BE49-F238E27FC236}">
                  <a16:creationId xmlns:a16="http://schemas.microsoft.com/office/drawing/2014/main" id="{E49D52B9-6F74-1178-EAC0-DA805C3721FF}"/>
                </a:ext>
              </a:extLst>
            </p:cNvPr>
            <p:cNvSpPr txBox="1"/>
            <p:nvPr/>
          </p:nvSpPr>
          <p:spPr>
            <a:xfrm>
              <a:off x="4163698" y="2973457"/>
              <a:ext cx="524503" cy="1041400"/>
            </a:xfrm>
            <a:prstGeom prst="rect">
              <a:avLst/>
            </a:prstGeom>
            <a:noFill/>
          </p:spPr>
          <p:txBody>
            <a:bodyPr wrap="square" rtlCol="0" anchor="ctr" anchorCtr="1">
              <a:noAutofit/>
            </a:bodyPr>
            <a:lstStyle/>
            <a:p>
              <a:pPr algn="ctr"/>
              <a:r>
                <a:rPr lang="nl-NL" sz="6000" dirty="0">
                  <a:solidFill>
                    <a:schemeClr val="bg1"/>
                  </a:solidFill>
                </a:rPr>
                <a:t>A</a:t>
              </a:r>
            </a:p>
          </p:txBody>
        </p:sp>
      </p:grpSp>
      <p:grpSp>
        <p:nvGrpSpPr>
          <p:cNvPr id="12" name="Groep 11">
            <a:extLst>
              <a:ext uri="{FF2B5EF4-FFF2-40B4-BE49-F238E27FC236}">
                <a16:creationId xmlns:a16="http://schemas.microsoft.com/office/drawing/2014/main" id="{04743954-7509-59BB-A697-ABB6191E5FFC}"/>
              </a:ext>
            </a:extLst>
          </p:cNvPr>
          <p:cNvGrpSpPr/>
          <p:nvPr/>
        </p:nvGrpSpPr>
        <p:grpSpPr>
          <a:xfrm>
            <a:off x="6673424" y="3677076"/>
            <a:ext cx="894008" cy="1173162"/>
            <a:chOff x="4038600" y="2973457"/>
            <a:chExt cx="774700" cy="1041400"/>
          </a:xfrm>
        </p:grpSpPr>
        <p:sp>
          <p:nvSpPr>
            <p:cNvPr id="13" name="Rechthoek: afgeronde hoeken 12">
              <a:extLst>
                <a:ext uri="{FF2B5EF4-FFF2-40B4-BE49-F238E27FC236}">
                  <a16:creationId xmlns:a16="http://schemas.microsoft.com/office/drawing/2014/main" id="{EAB6457C-D259-8DD1-FC44-1E9C0775EEB0}"/>
                </a:ext>
              </a:extLst>
            </p:cNvPr>
            <p:cNvSpPr/>
            <p:nvPr/>
          </p:nvSpPr>
          <p:spPr>
            <a:xfrm>
              <a:off x="4038600" y="2973457"/>
              <a:ext cx="774700" cy="1041400"/>
            </a:xfrm>
            <a:prstGeom prst="roundRect">
              <a:avLst>
                <a:gd name="adj" fmla="val 50000"/>
              </a:avLst>
            </a:prstGeom>
            <a:solidFill>
              <a:schemeClr val="accent6"/>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4" name="Tekstvak 13">
              <a:extLst>
                <a:ext uri="{FF2B5EF4-FFF2-40B4-BE49-F238E27FC236}">
                  <a16:creationId xmlns:a16="http://schemas.microsoft.com/office/drawing/2014/main" id="{6E2F51E5-96DF-39F7-AD5E-08F7C508B791}"/>
                </a:ext>
              </a:extLst>
            </p:cNvPr>
            <p:cNvSpPr txBox="1"/>
            <p:nvPr/>
          </p:nvSpPr>
          <p:spPr>
            <a:xfrm>
              <a:off x="4163698" y="2973457"/>
              <a:ext cx="524503" cy="1041400"/>
            </a:xfrm>
            <a:prstGeom prst="rect">
              <a:avLst/>
            </a:prstGeom>
            <a:noFill/>
          </p:spPr>
          <p:txBody>
            <a:bodyPr wrap="square" rtlCol="0" anchor="ctr" anchorCtr="1">
              <a:noAutofit/>
            </a:bodyPr>
            <a:lstStyle/>
            <a:p>
              <a:pPr algn="ctr"/>
              <a:r>
                <a:rPr lang="nl-NL" sz="6000" dirty="0">
                  <a:solidFill>
                    <a:schemeClr val="bg1"/>
                  </a:solidFill>
                </a:rPr>
                <a:t>B</a:t>
              </a:r>
            </a:p>
          </p:txBody>
        </p:sp>
      </p:grpSp>
      <p:grpSp>
        <p:nvGrpSpPr>
          <p:cNvPr id="15" name="Groep 14">
            <a:extLst>
              <a:ext uri="{FF2B5EF4-FFF2-40B4-BE49-F238E27FC236}">
                <a16:creationId xmlns:a16="http://schemas.microsoft.com/office/drawing/2014/main" id="{1AF55D2B-3CF4-8129-1E7F-5BCF27850393}"/>
              </a:ext>
            </a:extLst>
          </p:cNvPr>
          <p:cNvGrpSpPr/>
          <p:nvPr/>
        </p:nvGrpSpPr>
        <p:grpSpPr>
          <a:xfrm>
            <a:off x="594651" y="5103084"/>
            <a:ext cx="894008" cy="1173162"/>
            <a:chOff x="4038600" y="2973457"/>
            <a:chExt cx="774700" cy="1041400"/>
          </a:xfrm>
        </p:grpSpPr>
        <p:sp>
          <p:nvSpPr>
            <p:cNvPr id="16" name="Rechthoek: afgeronde hoeken 15">
              <a:extLst>
                <a:ext uri="{FF2B5EF4-FFF2-40B4-BE49-F238E27FC236}">
                  <a16:creationId xmlns:a16="http://schemas.microsoft.com/office/drawing/2014/main" id="{7DF67DD7-3499-F5CB-589A-7EEFD7494291}"/>
                </a:ext>
              </a:extLst>
            </p:cNvPr>
            <p:cNvSpPr/>
            <p:nvPr/>
          </p:nvSpPr>
          <p:spPr>
            <a:xfrm>
              <a:off x="4038600" y="2973457"/>
              <a:ext cx="774700" cy="1041400"/>
            </a:xfrm>
            <a:prstGeom prst="roundRect">
              <a:avLst>
                <a:gd name="adj" fmla="val 50000"/>
              </a:avLst>
            </a:prstGeom>
            <a:solidFill>
              <a:schemeClr val="accent6"/>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7" name="Tekstvak 16">
              <a:extLst>
                <a:ext uri="{FF2B5EF4-FFF2-40B4-BE49-F238E27FC236}">
                  <a16:creationId xmlns:a16="http://schemas.microsoft.com/office/drawing/2014/main" id="{D5606E16-07BC-BF0A-618B-AB4949A71958}"/>
                </a:ext>
              </a:extLst>
            </p:cNvPr>
            <p:cNvSpPr txBox="1"/>
            <p:nvPr/>
          </p:nvSpPr>
          <p:spPr>
            <a:xfrm>
              <a:off x="4163698" y="2973457"/>
              <a:ext cx="524503" cy="1041400"/>
            </a:xfrm>
            <a:prstGeom prst="rect">
              <a:avLst/>
            </a:prstGeom>
            <a:noFill/>
          </p:spPr>
          <p:txBody>
            <a:bodyPr wrap="square" rtlCol="0" anchor="ctr" anchorCtr="1">
              <a:noAutofit/>
            </a:bodyPr>
            <a:lstStyle/>
            <a:p>
              <a:pPr algn="ctr"/>
              <a:r>
                <a:rPr lang="nl-NL" sz="6000" dirty="0">
                  <a:solidFill>
                    <a:schemeClr val="bg1"/>
                  </a:solidFill>
                </a:rPr>
                <a:t>C</a:t>
              </a:r>
            </a:p>
          </p:txBody>
        </p:sp>
      </p:grpSp>
      <p:grpSp>
        <p:nvGrpSpPr>
          <p:cNvPr id="18" name="Groep 17">
            <a:extLst>
              <a:ext uri="{FF2B5EF4-FFF2-40B4-BE49-F238E27FC236}">
                <a16:creationId xmlns:a16="http://schemas.microsoft.com/office/drawing/2014/main" id="{A964B812-A512-795B-974E-312E070D3D57}"/>
              </a:ext>
            </a:extLst>
          </p:cNvPr>
          <p:cNvGrpSpPr/>
          <p:nvPr/>
        </p:nvGrpSpPr>
        <p:grpSpPr>
          <a:xfrm>
            <a:off x="6691992" y="5103084"/>
            <a:ext cx="894008" cy="1173162"/>
            <a:chOff x="4038600" y="2973457"/>
            <a:chExt cx="774700" cy="1041400"/>
          </a:xfrm>
        </p:grpSpPr>
        <p:sp>
          <p:nvSpPr>
            <p:cNvPr id="19" name="Rechthoek: afgeronde hoeken 18">
              <a:extLst>
                <a:ext uri="{FF2B5EF4-FFF2-40B4-BE49-F238E27FC236}">
                  <a16:creationId xmlns:a16="http://schemas.microsoft.com/office/drawing/2014/main" id="{9E941D24-58F7-EBE2-1DD2-086B854D7BA9}"/>
                </a:ext>
              </a:extLst>
            </p:cNvPr>
            <p:cNvSpPr/>
            <p:nvPr/>
          </p:nvSpPr>
          <p:spPr>
            <a:xfrm>
              <a:off x="4038600" y="2973457"/>
              <a:ext cx="774700" cy="1041400"/>
            </a:xfrm>
            <a:prstGeom prst="roundRect">
              <a:avLst>
                <a:gd name="adj" fmla="val 50000"/>
              </a:avLst>
            </a:prstGeom>
            <a:solidFill>
              <a:schemeClr val="accent6"/>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20" name="Tekstvak 19">
              <a:extLst>
                <a:ext uri="{FF2B5EF4-FFF2-40B4-BE49-F238E27FC236}">
                  <a16:creationId xmlns:a16="http://schemas.microsoft.com/office/drawing/2014/main" id="{502F0903-AD04-2523-00BA-3E358ECA307B}"/>
                </a:ext>
              </a:extLst>
            </p:cNvPr>
            <p:cNvSpPr txBox="1"/>
            <p:nvPr/>
          </p:nvSpPr>
          <p:spPr>
            <a:xfrm>
              <a:off x="4163698" y="2973457"/>
              <a:ext cx="524503" cy="1041400"/>
            </a:xfrm>
            <a:prstGeom prst="rect">
              <a:avLst/>
            </a:prstGeom>
            <a:noFill/>
          </p:spPr>
          <p:txBody>
            <a:bodyPr wrap="square" rtlCol="0" anchor="ctr" anchorCtr="1">
              <a:noAutofit/>
            </a:bodyPr>
            <a:lstStyle/>
            <a:p>
              <a:pPr algn="ctr"/>
              <a:r>
                <a:rPr lang="nl-NL" sz="6000" dirty="0">
                  <a:solidFill>
                    <a:schemeClr val="bg1"/>
                  </a:solidFill>
                </a:rPr>
                <a:t>D</a:t>
              </a:r>
            </a:p>
          </p:txBody>
        </p:sp>
      </p:grpSp>
      <p:sp>
        <p:nvSpPr>
          <p:cNvPr id="34" name="Rechthoek 33">
            <a:extLst>
              <a:ext uri="{FF2B5EF4-FFF2-40B4-BE49-F238E27FC236}">
                <a16:creationId xmlns:a16="http://schemas.microsoft.com/office/drawing/2014/main" id="{20FDCED5-7CFF-0C21-47B3-87621E949ADB}"/>
              </a:ext>
            </a:extLst>
          </p:cNvPr>
          <p:cNvSpPr/>
          <p:nvPr/>
        </p:nvSpPr>
        <p:spPr>
          <a:xfrm>
            <a:off x="-1047750" y="0"/>
            <a:ext cx="14287500" cy="1656412"/>
          </a:xfrm>
          <a:prstGeom prst="rect">
            <a:avLst/>
          </a:prstGeom>
          <a:solidFill>
            <a:schemeClr val="accent6">
              <a:lumMod val="60000"/>
              <a:lumOff val="40000"/>
              <a:alpha val="6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5" name="Gelijkbenige driehoek 44">
            <a:extLst>
              <a:ext uri="{FF2B5EF4-FFF2-40B4-BE49-F238E27FC236}">
                <a16:creationId xmlns:a16="http://schemas.microsoft.com/office/drawing/2014/main" id="{505E414F-D213-8C39-4210-6ADAAD262459}"/>
              </a:ext>
            </a:extLst>
          </p:cNvPr>
          <p:cNvSpPr/>
          <p:nvPr/>
        </p:nvSpPr>
        <p:spPr>
          <a:xfrm rot="10800000">
            <a:off x="5688219" y="-543394"/>
            <a:ext cx="822620" cy="914400"/>
          </a:xfrm>
          <a:prstGeom prst="triangl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Tekstvak 48">
            <a:extLst>
              <a:ext uri="{FF2B5EF4-FFF2-40B4-BE49-F238E27FC236}">
                <a16:creationId xmlns:a16="http://schemas.microsoft.com/office/drawing/2014/main" id="{D7A86FD6-6A1F-9DEA-412E-F34EF785E1A7}"/>
              </a:ext>
            </a:extLst>
          </p:cNvPr>
          <p:cNvSpPr txBox="1"/>
          <p:nvPr/>
        </p:nvSpPr>
        <p:spPr>
          <a:xfrm>
            <a:off x="9570316" y="1772112"/>
            <a:ext cx="2472152" cy="830997"/>
          </a:xfrm>
          <a:prstGeom prst="rect">
            <a:avLst/>
          </a:prstGeom>
          <a:noFill/>
        </p:spPr>
        <p:txBody>
          <a:bodyPr wrap="none" rtlCol="0">
            <a:spAutoFit/>
          </a:bodyPr>
          <a:lstStyle/>
          <a:p>
            <a:pPr algn="r"/>
            <a:r>
              <a:rPr lang="nl-NL" sz="2400" dirty="0">
                <a:ln>
                  <a:solidFill>
                    <a:schemeClr val="bg1"/>
                  </a:solidFill>
                </a:ln>
                <a:solidFill>
                  <a:schemeClr val="bg1"/>
                </a:solidFill>
                <a:effectLst>
                  <a:outerShdw blurRad="50800" dist="38100" dir="2700000" algn="tl" rotWithShape="0">
                    <a:prstClr val="black">
                      <a:alpha val="40000"/>
                    </a:prstClr>
                  </a:outerShdw>
                </a:effectLst>
              </a:rPr>
              <a:t>Goed antwoord:</a:t>
            </a:r>
          </a:p>
          <a:p>
            <a:pPr algn="r"/>
            <a:r>
              <a:rPr lang="nl-NL" sz="2400" dirty="0">
                <a:ln>
                  <a:solidFill>
                    <a:schemeClr val="bg1"/>
                  </a:solidFill>
                </a:ln>
                <a:solidFill>
                  <a:schemeClr val="bg1"/>
                </a:solidFill>
                <a:effectLst>
                  <a:outerShdw blurRad="50800" dist="38100" dir="2700000" algn="tl" rotWithShape="0">
                    <a:prstClr val="black">
                      <a:alpha val="40000"/>
                    </a:prstClr>
                  </a:outerShdw>
                </a:effectLst>
              </a:rPr>
              <a:t>1 punt</a:t>
            </a:r>
          </a:p>
        </p:txBody>
      </p:sp>
      <p:sp>
        <p:nvSpPr>
          <p:cNvPr id="24" name="Graphic 22">
            <a:extLst>
              <a:ext uri="{FF2B5EF4-FFF2-40B4-BE49-F238E27FC236}">
                <a16:creationId xmlns:a16="http://schemas.microsoft.com/office/drawing/2014/main" id="{E1E14658-ED3F-EAA0-DA44-7FB4F28EB44D}"/>
              </a:ext>
            </a:extLst>
          </p:cNvPr>
          <p:cNvSpPr>
            <a:spLocks noChangeAspect="1"/>
          </p:cNvSpPr>
          <p:nvPr/>
        </p:nvSpPr>
        <p:spPr>
          <a:xfrm>
            <a:off x="4943804" y="4038210"/>
            <a:ext cx="1771414" cy="1553080"/>
          </a:xfrm>
          <a:custGeom>
            <a:avLst/>
            <a:gdLst>
              <a:gd name="csX0" fmla="*/ 993042 w 1562500"/>
              <a:gd name="csY0" fmla="*/ 12 h 1369915"/>
              <a:gd name="csX1" fmla="*/ 980207 w 1562500"/>
              <a:gd name="csY1" fmla="*/ 493 h 1369915"/>
              <a:gd name="csX2" fmla="*/ 929470 w 1562500"/>
              <a:gd name="csY2" fmla="*/ 14512 h 1369915"/>
              <a:gd name="csX3" fmla="*/ 865655 w 1562500"/>
              <a:gd name="csY3" fmla="*/ 93823 h 1369915"/>
              <a:gd name="csX4" fmla="*/ 860923 w 1562500"/>
              <a:gd name="csY4" fmla="*/ 102905 h 1369915"/>
              <a:gd name="csX5" fmla="*/ 842557 w 1562500"/>
              <a:gd name="csY5" fmla="*/ 107444 h 1369915"/>
              <a:gd name="csX6" fmla="*/ 707095 w 1562500"/>
              <a:gd name="csY6" fmla="*/ 109277 h 1369915"/>
              <a:gd name="csX7" fmla="*/ 643066 w 1562500"/>
              <a:gd name="csY7" fmla="*/ 109549 h 1369915"/>
              <a:gd name="csX8" fmla="*/ 552897 w 1562500"/>
              <a:gd name="csY8" fmla="*/ 111419 h 1369915"/>
              <a:gd name="csX9" fmla="*/ 550977 w 1562500"/>
              <a:gd name="csY9" fmla="*/ 112147 h 1369915"/>
              <a:gd name="csX10" fmla="*/ 550172 w 1562500"/>
              <a:gd name="csY10" fmla="*/ 113771 h 1369915"/>
              <a:gd name="csX11" fmla="*/ 550616 w 1562500"/>
              <a:gd name="csY11" fmla="*/ 116156 h 1369915"/>
              <a:gd name="csX12" fmla="*/ 557391 w 1562500"/>
              <a:gd name="csY12" fmla="*/ 127190 h 1369915"/>
              <a:gd name="csX13" fmla="*/ 672194 w 1562500"/>
              <a:gd name="csY13" fmla="*/ 297085 h 1369915"/>
              <a:gd name="csX14" fmla="*/ 697211 w 1562500"/>
              <a:gd name="csY14" fmla="*/ 333922 h 1369915"/>
              <a:gd name="csX15" fmla="*/ 754157 w 1562500"/>
              <a:gd name="csY15" fmla="*/ 413660 h 1369915"/>
              <a:gd name="csX16" fmla="*/ 759843 w 1562500"/>
              <a:gd name="csY16" fmla="*/ 419831 h 1369915"/>
              <a:gd name="csX17" fmla="*/ 770951 w 1562500"/>
              <a:gd name="csY17" fmla="*/ 438949 h 1369915"/>
              <a:gd name="csX18" fmla="*/ 771938 w 1562500"/>
              <a:gd name="csY18" fmla="*/ 492342 h 1369915"/>
              <a:gd name="csX19" fmla="*/ 770618 w 1562500"/>
              <a:gd name="csY19" fmla="*/ 545529 h 1369915"/>
              <a:gd name="csX20" fmla="*/ 765327 w 1562500"/>
              <a:gd name="csY20" fmla="*/ 563660 h 1369915"/>
              <a:gd name="csX21" fmla="*/ 686773 w 1562500"/>
              <a:gd name="csY21" fmla="*/ 610553 h 1369915"/>
              <a:gd name="csX22" fmla="*/ 667211 w 1562500"/>
              <a:gd name="csY22" fmla="*/ 614381 h 1369915"/>
              <a:gd name="csX23" fmla="*/ 660230 w 1562500"/>
              <a:gd name="csY23" fmla="*/ 616231 h 1369915"/>
              <a:gd name="csX24" fmla="*/ 656625 w 1562500"/>
              <a:gd name="csY24" fmla="*/ 617621 h 1369915"/>
              <a:gd name="csX25" fmla="*/ 649874 w 1562500"/>
              <a:gd name="csY25" fmla="*/ 627878 h 1369915"/>
              <a:gd name="csX26" fmla="*/ 655269 w 1562500"/>
              <a:gd name="csY26" fmla="*/ 637726 h 1369915"/>
              <a:gd name="csX27" fmla="*/ 656876 w 1562500"/>
              <a:gd name="csY27" fmla="*/ 638004 h 1369915"/>
              <a:gd name="csX28" fmla="*/ 659453 w 1562500"/>
              <a:gd name="csY28" fmla="*/ 638148 h 1369915"/>
              <a:gd name="csX29" fmla="*/ 668449 w 1562500"/>
              <a:gd name="csY29" fmla="*/ 638432 h 1369915"/>
              <a:gd name="csX30" fmla="*/ 699612 w 1562500"/>
              <a:gd name="csY30" fmla="*/ 638941 h 1369915"/>
              <a:gd name="csX31" fmla="*/ 798147 w 1562500"/>
              <a:gd name="csY31" fmla="*/ 639521 h 1369915"/>
              <a:gd name="csX32" fmla="*/ 917856 w 1562500"/>
              <a:gd name="csY32" fmla="*/ 639147 h 1369915"/>
              <a:gd name="csX33" fmla="*/ 934580 w 1562500"/>
              <a:gd name="csY33" fmla="*/ 637934 h 1369915"/>
              <a:gd name="csX34" fmla="*/ 942525 w 1562500"/>
              <a:gd name="csY34" fmla="*/ 630658 h 1369915"/>
              <a:gd name="csX35" fmla="*/ 940546 w 1562500"/>
              <a:gd name="csY35" fmla="*/ 623487 h 1369915"/>
              <a:gd name="csX36" fmla="*/ 932463 w 1562500"/>
              <a:gd name="csY36" fmla="*/ 616991 h 1369915"/>
              <a:gd name="csX37" fmla="*/ 905851 w 1562500"/>
              <a:gd name="csY37" fmla="*/ 611256 h 1369915"/>
              <a:gd name="csX38" fmla="*/ 876311 w 1562500"/>
              <a:gd name="csY38" fmla="*/ 605578 h 1369915"/>
              <a:gd name="csX39" fmla="*/ 823325 w 1562500"/>
              <a:gd name="csY39" fmla="*/ 563664 h 1369915"/>
              <a:gd name="csX40" fmla="*/ 818289 w 1562500"/>
              <a:gd name="csY40" fmla="*/ 545237 h 1369915"/>
              <a:gd name="csX41" fmla="*/ 816973 w 1562500"/>
              <a:gd name="csY41" fmla="*/ 490504 h 1369915"/>
              <a:gd name="csX42" fmla="*/ 817672 w 1562500"/>
              <a:gd name="csY42" fmla="*/ 435783 h 1369915"/>
              <a:gd name="csX43" fmla="*/ 826984 w 1562500"/>
              <a:gd name="csY43" fmla="*/ 418190 h 1369915"/>
              <a:gd name="csX44" fmla="*/ 946358 w 1562500"/>
              <a:gd name="csY44" fmla="*/ 247618 h 1369915"/>
              <a:gd name="csX45" fmla="*/ 996097 w 1562500"/>
              <a:gd name="csY45" fmla="*/ 172328 h 1369915"/>
              <a:gd name="csX46" fmla="*/ 1024654 w 1562500"/>
              <a:gd name="csY46" fmla="*/ 127988 h 1369915"/>
              <a:gd name="csX47" fmla="*/ 1026693 w 1562500"/>
              <a:gd name="csY47" fmla="*/ 124744 h 1369915"/>
              <a:gd name="csX48" fmla="*/ 1030936 w 1562500"/>
              <a:gd name="csY48" fmla="*/ 117385 h 1369915"/>
              <a:gd name="csX49" fmla="*/ 1031984 w 1562500"/>
              <a:gd name="csY49" fmla="*/ 115271 h 1369915"/>
              <a:gd name="csX50" fmla="*/ 1032251 w 1562500"/>
              <a:gd name="csY50" fmla="*/ 114490 h 1369915"/>
              <a:gd name="csX51" fmla="*/ 1032251 w 1562500"/>
              <a:gd name="csY51" fmla="*/ 114486 h 1369915"/>
              <a:gd name="csX52" fmla="*/ 1032251 w 1562500"/>
              <a:gd name="csY52" fmla="*/ 114482 h 1369915"/>
              <a:gd name="csX53" fmla="*/ 1032251 w 1562500"/>
              <a:gd name="csY53" fmla="*/ 114482 h 1369915"/>
              <a:gd name="csX54" fmla="*/ 1032251 w 1562500"/>
              <a:gd name="csY54" fmla="*/ 114486 h 1369915"/>
              <a:gd name="csX55" fmla="*/ 1032251 w 1562500"/>
              <a:gd name="csY55" fmla="*/ 114490 h 1369915"/>
              <a:gd name="csX56" fmla="*/ 1032251 w 1562500"/>
              <a:gd name="csY56" fmla="*/ 114490 h 1369915"/>
              <a:gd name="csX57" fmla="*/ 1031885 w 1562500"/>
              <a:gd name="csY57" fmla="*/ 112180 h 1369915"/>
              <a:gd name="csX58" fmla="*/ 1027926 w 1562500"/>
              <a:gd name="csY58" fmla="*/ 110905 h 1369915"/>
              <a:gd name="csX59" fmla="*/ 991060 w 1562500"/>
              <a:gd name="csY59" fmla="*/ 109758 h 1369915"/>
              <a:gd name="csX60" fmla="*/ 966808 w 1562500"/>
              <a:gd name="csY60" fmla="*/ 109187 h 1369915"/>
              <a:gd name="csX61" fmla="*/ 955436 w 1562500"/>
              <a:gd name="csY61" fmla="*/ 107189 h 1369915"/>
              <a:gd name="csX62" fmla="*/ 953672 w 1562500"/>
              <a:gd name="csY62" fmla="*/ 104405 h 1369915"/>
              <a:gd name="csX63" fmla="*/ 954980 w 1562500"/>
              <a:gd name="csY63" fmla="*/ 101050 h 1369915"/>
              <a:gd name="csX64" fmla="*/ 963215 w 1562500"/>
              <a:gd name="csY64" fmla="*/ 91977 h 1369915"/>
              <a:gd name="csX65" fmla="*/ 996849 w 1562500"/>
              <a:gd name="csY65" fmla="*/ 25703 h 1369915"/>
              <a:gd name="csX66" fmla="*/ 999299 w 1562500"/>
              <a:gd name="csY66" fmla="*/ 9616 h 1369915"/>
              <a:gd name="csX67" fmla="*/ 998444 w 1562500"/>
              <a:gd name="csY67" fmla="*/ 2141 h 1369915"/>
              <a:gd name="csX68" fmla="*/ 993071 w 1562500"/>
              <a:gd name="csY68" fmla="*/ 12 h 1369915"/>
              <a:gd name="csX69" fmla="*/ 791915 w 1562500"/>
              <a:gd name="csY69" fmla="*/ 138928 h 1369915"/>
              <a:gd name="csX70" fmla="*/ 860174 w 1562500"/>
              <a:gd name="csY70" fmla="*/ 152758 h 1369915"/>
              <a:gd name="csX71" fmla="*/ 897665 w 1562500"/>
              <a:gd name="csY71" fmla="*/ 191487 h 1369915"/>
              <a:gd name="csX72" fmla="*/ 903877 w 1562500"/>
              <a:gd name="csY72" fmla="*/ 223999 h 1369915"/>
              <a:gd name="csX73" fmla="*/ 898347 w 1562500"/>
              <a:gd name="csY73" fmla="*/ 256021 h 1369915"/>
              <a:gd name="csX74" fmla="*/ 850858 w 1562500"/>
              <a:gd name="csY74" fmla="*/ 314130 h 1369915"/>
              <a:gd name="csX75" fmla="*/ 811468 w 1562500"/>
              <a:gd name="csY75" fmla="*/ 371363 h 1369915"/>
              <a:gd name="csX76" fmla="*/ 802074 w 1562500"/>
              <a:gd name="csY76" fmla="*/ 388927 h 1369915"/>
              <a:gd name="csX77" fmla="*/ 792807 w 1562500"/>
              <a:gd name="csY77" fmla="*/ 393165 h 1369915"/>
              <a:gd name="csX78" fmla="*/ 781571 w 1562500"/>
              <a:gd name="csY78" fmla="*/ 389737 h 1369915"/>
              <a:gd name="csX79" fmla="*/ 767946 w 1562500"/>
              <a:gd name="csY79" fmla="*/ 371396 h 1369915"/>
              <a:gd name="csX80" fmla="*/ 768176 w 1562500"/>
              <a:gd name="csY80" fmla="*/ 343476 h 1369915"/>
              <a:gd name="csX81" fmla="*/ 805437 w 1562500"/>
              <a:gd name="csY81" fmla="*/ 288352 h 1369915"/>
              <a:gd name="csX82" fmla="*/ 829393 w 1562500"/>
              <a:gd name="csY82" fmla="*/ 255409 h 1369915"/>
              <a:gd name="csX83" fmla="*/ 834417 w 1562500"/>
              <a:gd name="csY83" fmla="*/ 229097 h 1369915"/>
              <a:gd name="csX84" fmla="*/ 828258 w 1562500"/>
              <a:gd name="csY84" fmla="*/ 202476 h 1369915"/>
              <a:gd name="csX85" fmla="*/ 813528 w 1562500"/>
              <a:gd name="csY85" fmla="*/ 188070 h 1369915"/>
              <a:gd name="csX86" fmla="*/ 790213 w 1562500"/>
              <a:gd name="csY86" fmla="*/ 184004 h 1369915"/>
              <a:gd name="csX87" fmla="*/ 765002 w 1562500"/>
              <a:gd name="csY87" fmla="*/ 188765 h 1369915"/>
              <a:gd name="csX88" fmla="*/ 741609 w 1562500"/>
              <a:gd name="csY88" fmla="*/ 221733 h 1369915"/>
              <a:gd name="csX89" fmla="*/ 731380 w 1562500"/>
              <a:gd name="csY89" fmla="*/ 248132 h 1369915"/>
              <a:gd name="csX90" fmla="*/ 709734 w 1562500"/>
              <a:gd name="csY90" fmla="*/ 256626 h 1369915"/>
              <a:gd name="csX91" fmla="*/ 685979 w 1562500"/>
              <a:gd name="csY91" fmla="*/ 239847 h 1369915"/>
              <a:gd name="csX92" fmla="*/ 692159 w 1562500"/>
              <a:gd name="csY92" fmla="*/ 195376 h 1369915"/>
              <a:gd name="csX93" fmla="*/ 725283 w 1562500"/>
              <a:gd name="csY93" fmla="*/ 156253 h 1369915"/>
              <a:gd name="csX94" fmla="*/ 791915 w 1562500"/>
              <a:gd name="csY94" fmla="*/ 138928 h 1369915"/>
              <a:gd name="csX95" fmla="*/ 858620 w 1562500"/>
              <a:gd name="csY95" fmla="*/ 706243 h 1369915"/>
              <a:gd name="csX96" fmla="*/ 774709 w 1562500"/>
              <a:gd name="csY96" fmla="*/ 737028 h 1369915"/>
              <a:gd name="csX97" fmla="*/ 739270 w 1562500"/>
              <a:gd name="csY97" fmla="*/ 835300 h 1369915"/>
              <a:gd name="csX98" fmla="*/ 769956 w 1562500"/>
              <a:gd name="csY98" fmla="*/ 907585 h 1369915"/>
              <a:gd name="csX99" fmla="*/ 795475 w 1562500"/>
              <a:gd name="csY99" fmla="*/ 926007 h 1369915"/>
              <a:gd name="csX100" fmla="*/ 795406 w 1562500"/>
              <a:gd name="csY100" fmla="*/ 925991 h 1369915"/>
              <a:gd name="csX101" fmla="*/ 837180 w 1562500"/>
              <a:gd name="csY101" fmla="*/ 938637 h 1369915"/>
              <a:gd name="csX102" fmla="*/ 844593 w 1562500"/>
              <a:gd name="csY102" fmla="*/ 940146 h 1369915"/>
              <a:gd name="csX103" fmla="*/ 849970 w 1562500"/>
              <a:gd name="csY103" fmla="*/ 946378 h 1369915"/>
              <a:gd name="csX104" fmla="*/ 866070 w 1562500"/>
              <a:gd name="csY104" fmla="*/ 964193 h 1369915"/>
              <a:gd name="csX105" fmla="*/ 937742 w 1562500"/>
              <a:gd name="csY105" fmla="*/ 998727 h 1369915"/>
              <a:gd name="csX106" fmla="*/ 974731 w 1562500"/>
              <a:gd name="csY106" fmla="*/ 999587 h 1369915"/>
              <a:gd name="csX107" fmla="*/ 988886 w 1562500"/>
              <a:gd name="csY107" fmla="*/ 996236 h 1369915"/>
              <a:gd name="csX108" fmla="*/ 996517 w 1562500"/>
              <a:gd name="csY108" fmla="*/ 991134 h 1369915"/>
              <a:gd name="csX109" fmla="*/ 1000780 w 1562500"/>
              <a:gd name="csY109" fmla="*/ 979104 h 1369915"/>
              <a:gd name="csX110" fmla="*/ 1001644 w 1562500"/>
              <a:gd name="csY110" fmla="*/ 974348 h 1369915"/>
              <a:gd name="csX111" fmla="*/ 1001381 w 1562500"/>
              <a:gd name="csY111" fmla="*/ 973459 h 1369915"/>
              <a:gd name="csX112" fmla="*/ 1000081 w 1562500"/>
              <a:gd name="csY112" fmla="*/ 972650 h 1369915"/>
              <a:gd name="csX113" fmla="*/ 971853 w 1562500"/>
              <a:gd name="csY113" fmla="*/ 968394 h 1369915"/>
              <a:gd name="csX114" fmla="*/ 908676 w 1562500"/>
              <a:gd name="csY114" fmla="*/ 944886 h 1369915"/>
              <a:gd name="csX115" fmla="*/ 899026 w 1562500"/>
              <a:gd name="csY115" fmla="*/ 937642 h 1369915"/>
              <a:gd name="csX116" fmla="*/ 898233 w 1562500"/>
              <a:gd name="csY116" fmla="*/ 936372 h 1369915"/>
              <a:gd name="csX117" fmla="*/ 898271 w 1562500"/>
              <a:gd name="csY117" fmla="*/ 934867 h 1369915"/>
              <a:gd name="csX118" fmla="*/ 900503 w 1562500"/>
              <a:gd name="csY118" fmla="*/ 933280 h 1369915"/>
              <a:gd name="csX119" fmla="*/ 908241 w 1562500"/>
              <a:gd name="csY119" fmla="*/ 929942 h 1369915"/>
              <a:gd name="csX120" fmla="*/ 921314 w 1562500"/>
              <a:gd name="csY120" fmla="*/ 923775 h 1369915"/>
              <a:gd name="csX121" fmla="*/ 977618 w 1562500"/>
              <a:gd name="csY121" fmla="*/ 858377 h 1369915"/>
              <a:gd name="csX122" fmla="*/ 949653 w 1562500"/>
              <a:gd name="csY122" fmla="*/ 740416 h 1369915"/>
              <a:gd name="csX123" fmla="*/ 858621 w 1562500"/>
              <a:gd name="csY123" fmla="*/ 706243 h 1369915"/>
              <a:gd name="csX124" fmla="*/ 53718 w 1562500"/>
              <a:gd name="csY124" fmla="*/ 711300 h 1369915"/>
              <a:gd name="csX125" fmla="*/ 8182 w 1562500"/>
              <a:gd name="csY125" fmla="*/ 711880 h 1369915"/>
              <a:gd name="csX126" fmla="*/ 1852 w 1562500"/>
              <a:gd name="csY126" fmla="*/ 714647 h 1369915"/>
              <a:gd name="csX127" fmla="*/ 1398 w 1562500"/>
              <a:gd name="csY127" fmla="*/ 721599 h 1369915"/>
              <a:gd name="csX128" fmla="*/ 7437 w 1562500"/>
              <a:gd name="csY128" fmla="*/ 724699 h 1369915"/>
              <a:gd name="csX129" fmla="*/ 18365 w 1562500"/>
              <a:gd name="csY129" fmla="*/ 730488 h 1369915"/>
              <a:gd name="csX130" fmla="*/ 21058 w 1562500"/>
              <a:gd name="csY130" fmla="*/ 735067 h 1369915"/>
              <a:gd name="csX131" fmla="*/ 22369 w 1562500"/>
              <a:gd name="csY131" fmla="*/ 746665 h 1369915"/>
              <a:gd name="csX132" fmla="*/ 22949 w 1562500"/>
              <a:gd name="csY132" fmla="*/ 822712 h 1369915"/>
              <a:gd name="csX133" fmla="*/ 22267 w 1562500"/>
              <a:gd name="csY133" fmla="*/ 899609 h 1369915"/>
              <a:gd name="csX134" fmla="*/ 20585 w 1562500"/>
              <a:gd name="csY134" fmla="*/ 910738 h 1369915"/>
              <a:gd name="csX135" fmla="*/ 17111 w 1562500"/>
              <a:gd name="csY135" fmla="*/ 915018 h 1369915"/>
              <a:gd name="csX136" fmla="*/ 6775 w 1562500"/>
              <a:gd name="csY136" fmla="*/ 920893 h 1369915"/>
              <a:gd name="csX137" fmla="*/ 3338 w 1562500"/>
              <a:gd name="csY137" fmla="*/ 922480 h 1369915"/>
              <a:gd name="csX138" fmla="*/ 1233 w 1562500"/>
              <a:gd name="csY138" fmla="*/ 924240 h 1369915"/>
              <a:gd name="csX139" fmla="*/ -91 w 1562500"/>
              <a:gd name="csY139" fmla="*/ 930814 h 1369915"/>
              <a:gd name="csX140" fmla="*/ 612 w 1562500"/>
              <a:gd name="csY140" fmla="*/ 933844 h 1369915"/>
              <a:gd name="csX141" fmla="*/ 1718 w 1562500"/>
              <a:gd name="csY141" fmla="*/ 935209 h 1369915"/>
              <a:gd name="csX142" fmla="*/ 1723 w 1562500"/>
              <a:gd name="csY142" fmla="*/ 935209 h 1369915"/>
              <a:gd name="csX143" fmla="*/ 1727 w 1562500"/>
              <a:gd name="csY143" fmla="*/ 935209 h 1369915"/>
              <a:gd name="csX144" fmla="*/ 2048 w 1562500"/>
              <a:gd name="csY144" fmla="*/ 935274 h 1369915"/>
              <a:gd name="csX145" fmla="*/ 3034 w 1562500"/>
              <a:gd name="csY145" fmla="*/ 935369 h 1369915"/>
              <a:gd name="csX146" fmla="*/ 6504 w 1562500"/>
              <a:gd name="csY146" fmla="*/ 935546 h 1369915"/>
              <a:gd name="csX147" fmla="*/ 18394 w 1562500"/>
              <a:gd name="csY147" fmla="*/ 935809 h 1369915"/>
              <a:gd name="csX148" fmla="*/ 55568 w 1562500"/>
              <a:gd name="csY148" fmla="*/ 935858 h 1369915"/>
              <a:gd name="csX149" fmla="*/ 100640 w 1562500"/>
              <a:gd name="csY149" fmla="*/ 934686 h 1369915"/>
              <a:gd name="csX150" fmla="*/ 105849 w 1562500"/>
              <a:gd name="csY150" fmla="*/ 932947 h 1369915"/>
              <a:gd name="csX151" fmla="*/ 106758 w 1562500"/>
              <a:gd name="csY151" fmla="*/ 929625 h 1369915"/>
              <a:gd name="csX152" fmla="*/ 106873 w 1562500"/>
              <a:gd name="csY152" fmla="*/ 926048 h 1369915"/>
              <a:gd name="csX153" fmla="*/ 106170 w 1562500"/>
              <a:gd name="csY153" fmla="*/ 924091 h 1369915"/>
              <a:gd name="csX154" fmla="*/ 99440 w 1562500"/>
              <a:gd name="csY154" fmla="*/ 920445 h 1369915"/>
              <a:gd name="csX155" fmla="*/ 91110 w 1562500"/>
              <a:gd name="csY155" fmla="*/ 915795 h 1369915"/>
              <a:gd name="csX156" fmla="*/ 86353 w 1562500"/>
              <a:gd name="csY156" fmla="*/ 907683 h 1369915"/>
              <a:gd name="csX157" fmla="*/ 83994 w 1562500"/>
              <a:gd name="csY157" fmla="*/ 868347 h 1369915"/>
              <a:gd name="csX158" fmla="*/ 84458 w 1562500"/>
              <a:gd name="csY158" fmla="*/ 842853 h 1369915"/>
              <a:gd name="csX159" fmla="*/ 84964 w 1562500"/>
              <a:gd name="csY159" fmla="*/ 834901 h 1369915"/>
              <a:gd name="csX160" fmla="*/ 85276 w 1562500"/>
              <a:gd name="csY160" fmla="*/ 832591 h 1369915"/>
              <a:gd name="csX161" fmla="*/ 85474 w 1562500"/>
              <a:gd name="csY161" fmla="*/ 831822 h 1369915"/>
              <a:gd name="csX162" fmla="*/ 86222 w 1562500"/>
              <a:gd name="csY162" fmla="*/ 830959 h 1369915"/>
              <a:gd name="csX163" fmla="*/ 86871 w 1562500"/>
              <a:gd name="csY163" fmla="*/ 830823 h 1369915"/>
              <a:gd name="csX164" fmla="*/ 87669 w 1562500"/>
              <a:gd name="csY164" fmla="*/ 830765 h 1369915"/>
              <a:gd name="csX165" fmla="*/ 90247 w 1562500"/>
              <a:gd name="csY165" fmla="*/ 830679 h 1369915"/>
              <a:gd name="csX166" fmla="*/ 99024 w 1562500"/>
              <a:gd name="csY166" fmla="*/ 830601 h 1369915"/>
              <a:gd name="csX167" fmla="*/ 126636 w 1562500"/>
              <a:gd name="csY167" fmla="*/ 830848 h 1369915"/>
              <a:gd name="csX168" fmla="*/ 148956 w 1562500"/>
              <a:gd name="csY168" fmla="*/ 831797 h 1369915"/>
              <a:gd name="csX169" fmla="*/ 160973 w 1562500"/>
              <a:gd name="csY169" fmla="*/ 836361 h 1369915"/>
              <a:gd name="csX170" fmla="*/ 165479 w 1562500"/>
              <a:gd name="csY170" fmla="*/ 848140 h 1369915"/>
              <a:gd name="csX171" fmla="*/ 166087 w 1562500"/>
              <a:gd name="csY171" fmla="*/ 869847 h 1369915"/>
              <a:gd name="csX172" fmla="*/ 164036 w 1562500"/>
              <a:gd name="csY172" fmla="*/ 908567 h 1369915"/>
              <a:gd name="csX173" fmla="*/ 159579 w 1562500"/>
              <a:gd name="csY173" fmla="*/ 915906 h 1369915"/>
              <a:gd name="csX174" fmla="*/ 151677 w 1562500"/>
              <a:gd name="csY174" fmla="*/ 919639 h 1369915"/>
              <a:gd name="csX175" fmla="*/ 146000 w 1562500"/>
              <a:gd name="csY175" fmla="*/ 922579 h 1369915"/>
              <a:gd name="csX176" fmla="*/ 145038 w 1562500"/>
              <a:gd name="csY176" fmla="*/ 929366 h 1369915"/>
              <a:gd name="csX177" fmla="*/ 145650 w 1562500"/>
              <a:gd name="csY177" fmla="*/ 933556 h 1369915"/>
              <a:gd name="csX178" fmla="*/ 150522 w 1562500"/>
              <a:gd name="csY178" fmla="*/ 935513 h 1369915"/>
              <a:gd name="csX179" fmla="*/ 195019 w 1562500"/>
              <a:gd name="csY179" fmla="*/ 936043 h 1369915"/>
              <a:gd name="csX180" fmla="*/ 239609 w 1562500"/>
              <a:gd name="csY180" fmla="*/ 934620 h 1369915"/>
              <a:gd name="csX181" fmla="*/ 244736 w 1562500"/>
              <a:gd name="csY181" fmla="*/ 932692 h 1369915"/>
              <a:gd name="csX182" fmla="*/ 245657 w 1562500"/>
              <a:gd name="csY182" fmla="*/ 928914 h 1369915"/>
              <a:gd name="csX183" fmla="*/ 245817 w 1562500"/>
              <a:gd name="csY183" fmla="*/ 924827 h 1369915"/>
              <a:gd name="csX184" fmla="*/ 245196 w 1562500"/>
              <a:gd name="csY184" fmla="*/ 922838 h 1369915"/>
              <a:gd name="csX185" fmla="*/ 238544 w 1562500"/>
              <a:gd name="csY185" fmla="*/ 919939 h 1369915"/>
              <a:gd name="csX186" fmla="*/ 231498 w 1562500"/>
              <a:gd name="csY186" fmla="*/ 916646 h 1369915"/>
              <a:gd name="csX187" fmla="*/ 226778 w 1562500"/>
              <a:gd name="csY187" fmla="*/ 912247 h 1369915"/>
              <a:gd name="csX188" fmla="*/ 225372 w 1562500"/>
              <a:gd name="csY188" fmla="*/ 905377 h 1369915"/>
              <a:gd name="csX189" fmla="*/ 224545 w 1562500"/>
              <a:gd name="csY189" fmla="*/ 889676 h 1369915"/>
              <a:gd name="csX190" fmla="*/ 223974 w 1562500"/>
              <a:gd name="csY190" fmla="*/ 821100 h 1369915"/>
              <a:gd name="csX191" fmla="*/ 224615 w 1562500"/>
              <a:gd name="csY191" fmla="*/ 745304 h 1369915"/>
              <a:gd name="csX192" fmla="*/ 226206 w 1562500"/>
              <a:gd name="csY192" fmla="*/ 734356 h 1369915"/>
              <a:gd name="csX193" fmla="*/ 229495 w 1562500"/>
              <a:gd name="csY193" fmla="*/ 730162 h 1369915"/>
              <a:gd name="csX194" fmla="*/ 241003 w 1562500"/>
              <a:gd name="csY194" fmla="*/ 724608 h 1369915"/>
              <a:gd name="csX195" fmla="*/ 245221 w 1562500"/>
              <a:gd name="csY195" fmla="*/ 722791 h 1369915"/>
              <a:gd name="csX196" fmla="*/ 246076 w 1562500"/>
              <a:gd name="csY196" fmla="*/ 717352 h 1369915"/>
              <a:gd name="csX197" fmla="*/ 245505 w 1562500"/>
              <a:gd name="csY197" fmla="*/ 713906 h 1369915"/>
              <a:gd name="csX198" fmla="*/ 240538 w 1562500"/>
              <a:gd name="csY198" fmla="*/ 712176 h 1369915"/>
              <a:gd name="csX199" fmla="*/ 195557 w 1562500"/>
              <a:gd name="csY199" fmla="*/ 711300 h 1369915"/>
              <a:gd name="csX200" fmla="*/ 150579 w 1562500"/>
              <a:gd name="csY200" fmla="*/ 712209 h 1369915"/>
              <a:gd name="csX201" fmla="*/ 145621 w 1562500"/>
              <a:gd name="csY201" fmla="*/ 714001 h 1369915"/>
              <a:gd name="csX202" fmla="*/ 145037 w 1562500"/>
              <a:gd name="csY202" fmla="*/ 717615 h 1369915"/>
              <a:gd name="csX203" fmla="*/ 145744 w 1562500"/>
              <a:gd name="csY203" fmla="*/ 723112 h 1369915"/>
              <a:gd name="csX204" fmla="*/ 146772 w 1562500"/>
              <a:gd name="csY204" fmla="*/ 723724 h 1369915"/>
              <a:gd name="csX205" fmla="*/ 149342 w 1562500"/>
              <a:gd name="csY205" fmla="*/ 723930 h 1369915"/>
              <a:gd name="csX206" fmla="*/ 160664 w 1562500"/>
              <a:gd name="csY206" fmla="*/ 729455 h 1369915"/>
              <a:gd name="csX207" fmla="*/ 165446 w 1562500"/>
              <a:gd name="csY207" fmla="*/ 739117 h 1369915"/>
              <a:gd name="csX208" fmla="*/ 165610 w 1562500"/>
              <a:gd name="csY208" fmla="*/ 770737 h 1369915"/>
              <a:gd name="csX209" fmla="*/ 164726 w 1562500"/>
              <a:gd name="csY209" fmla="*/ 791269 h 1369915"/>
              <a:gd name="csX210" fmla="*/ 160463 w 1562500"/>
              <a:gd name="csY210" fmla="*/ 802422 h 1369915"/>
              <a:gd name="csX211" fmla="*/ 149473 w 1562500"/>
              <a:gd name="csY211" fmla="*/ 806768 h 1369915"/>
              <a:gd name="csX212" fmla="*/ 129266 w 1562500"/>
              <a:gd name="csY212" fmla="*/ 807677 h 1369915"/>
              <a:gd name="csX213" fmla="*/ 103312 w 1562500"/>
              <a:gd name="csY213" fmla="*/ 807759 h 1369915"/>
              <a:gd name="csX214" fmla="*/ 94312 w 1562500"/>
              <a:gd name="csY214" fmla="*/ 807516 h 1369915"/>
              <a:gd name="csX215" fmla="*/ 89531 w 1562500"/>
              <a:gd name="csY215" fmla="*/ 807081 h 1369915"/>
              <a:gd name="csX216" fmla="*/ 86295 w 1562500"/>
              <a:gd name="csY216" fmla="*/ 805506 h 1369915"/>
              <a:gd name="csX217" fmla="*/ 84622 w 1562500"/>
              <a:gd name="csY217" fmla="*/ 800811 h 1369915"/>
              <a:gd name="csX218" fmla="*/ 83993 w 1562500"/>
              <a:gd name="csY218" fmla="*/ 771424 h 1369915"/>
              <a:gd name="csX219" fmla="*/ 84392 w 1562500"/>
              <a:gd name="csY219" fmla="*/ 746711 h 1369915"/>
              <a:gd name="csX220" fmla="*/ 84823 w 1562500"/>
              <a:gd name="csY220" fmla="*/ 738352 h 1369915"/>
              <a:gd name="csX221" fmla="*/ 85087 w 1562500"/>
              <a:gd name="csY221" fmla="*/ 735680 h 1369915"/>
              <a:gd name="csX222" fmla="*/ 85420 w 1562500"/>
              <a:gd name="csY222" fmla="*/ 734044 h 1369915"/>
              <a:gd name="csX223" fmla="*/ 89445 w 1562500"/>
              <a:gd name="csY223" fmla="*/ 729912 h 1369915"/>
              <a:gd name="csX224" fmla="*/ 96512 w 1562500"/>
              <a:gd name="csY224" fmla="*/ 725990 h 1369915"/>
              <a:gd name="csX225" fmla="*/ 103702 w 1562500"/>
              <a:gd name="csY225" fmla="*/ 721895 h 1369915"/>
              <a:gd name="csX226" fmla="*/ 105043 w 1562500"/>
              <a:gd name="csY226" fmla="*/ 716637 h 1369915"/>
              <a:gd name="csX227" fmla="*/ 104500 w 1562500"/>
              <a:gd name="csY227" fmla="*/ 713652 h 1369915"/>
              <a:gd name="csX228" fmla="*/ 99419 w 1562500"/>
              <a:gd name="csY228" fmla="*/ 712090 h 1369915"/>
              <a:gd name="csX229" fmla="*/ 53718 w 1562500"/>
              <a:gd name="csY229" fmla="*/ 711300 h 1369915"/>
              <a:gd name="csX230" fmla="*/ 347864 w 1562500"/>
              <a:gd name="csY230" fmla="*/ 711300 h 1369915"/>
              <a:gd name="csX231" fmla="*/ 276389 w 1562500"/>
              <a:gd name="csY231" fmla="*/ 712196 h 1369915"/>
              <a:gd name="csX232" fmla="*/ 268006 w 1562500"/>
              <a:gd name="csY232" fmla="*/ 714108 h 1369915"/>
              <a:gd name="csX233" fmla="*/ 267258 w 1562500"/>
              <a:gd name="csY233" fmla="*/ 715309 h 1369915"/>
              <a:gd name="csX234" fmla="*/ 267128 w 1562500"/>
              <a:gd name="csY234" fmla="*/ 717446 h 1369915"/>
              <a:gd name="csX235" fmla="*/ 267999 w 1562500"/>
              <a:gd name="csY235" fmla="*/ 723009 h 1369915"/>
              <a:gd name="csX236" fmla="*/ 272398 w 1562500"/>
              <a:gd name="csY236" fmla="*/ 724958 h 1369915"/>
              <a:gd name="csX237" fmla="*/ 282952 w 1562500"/>
              <a:gd name="csY237" fmla="*/ 730927 h 1369915"/>
              <a:gd name="csX238" fmla="*/ 285353 w 1562500"/>
              <a:gd name="csY238" fmla="*/ 735844 h 1369915"/>
              <a:gd name="csX239" fmla="*/ 286627 w 1562500"/>
              <a:gd name="csY239" fmla="*/ 747697 h 1369915"/>
              <a:gd name="csX240" fmla="*/ 287721 w 1562500"/>
              <a:gd name="csY240" fmla="*/ 818765 h 1369915"/>
              <a:gd name="csX241" fmla="*/ 286504 w 1562500"/>
              <a:gd name="csY241" fmla="*/ 902244 h 1369915"/>
              <a:gd name="csX242" fmla="*/ 282261 w 1562500"/>
              <a:gd name="csY242" fmla="*/ 914948 h 1369915"/>
              <a:gd name="csX243" fmla="*/ 273977 w 1562500"/>
              <a:gd name="csY243" fmla="*/ 919573 h 1369915"/>
              <a:gd name="csX244" fmla="*/ 268192 w 1562500"/>
              <a:gd name="csY244" fmla="*/ 922480 h 1369915"/>
              <a:gd name="csX245" fmla="*/ 267128 w 1562500"/>
              <a:gd name="csY245" fmla="*/ 927923 h 1369915"/>
              <a:gd name="csX246" fmla="*/ 267526 w 1562500"/>
              <a:gd name="csY246" fmla="*/ 933001 h 1369915"/>
              <a:gd name="csX247" fmla="*/ 267933 w 1562500"/>
              <a:gd name="csY247" fmla="*/ 934769 h 1369915"/>
              <a:gd name="csX248" fmla="*/ 268159 w 1562500"/>
              <a:gd name="csY248" fmla="*/ 935291 h 1369915"/>
              <a:gd name="csX249" fmla="*/ 268290 w 1562500"/>
              <a:gd name="csY249" fmla="*/ 935315 h 1369915"/>
              <a:gd name="csX250" fmla="*/ 269782 w 1562500"/>
              <a:gd name="csY250" fmla="*/ 935468 h 1369915"/>
              <a:gd name="csX251" fmla="*/ 275361 w 1562500"/>
              <a:gd name="csY251" fmla="*/ 935751 h 1369915"/>
              <a:gd name="csX252" fmla="*/ 293435 w 1562500"/>
              <a:gd name="csY252" fmla="*/ 936146 h 1369915"/>
              <a:gd name="csX253" fmla="*/ 413447 w 1562500"/>
              <a:gd name="csY253" fmla="*/ 936006 h 1369915"/>
              <a:gd name="csX254" fmla="*/ 431746 w 1562500"/>
              <a:gd name="csY254" fmla="*/ 935562 h 1369915"/>
              <a:gd name="csX255" fmla="*/ 437473 w 1562500"/>
              <a:gd name="csY255" fmla="*/ 935266 h 1369915"/>
              <a:gd name="csX256" fmla="*/ 439056 w 1562500"/>
              <a:gd name="csY256" fmla="*/ 935106 h 1369915"/>
              <a:gd name="csX257" fmla="*/ 439311 w 1562500"/>
              <a:gd name="csY257" fmla="*/ 935065 h 1369915"/>
              <a:gd name="csX258" fmla="*/ 439492 w 1562500"/>
              <a:gd name="csY258" fmla="*/ 934723 h 1369915"/>
              <a:gd name="csX259" fmla="*/ 440096 w 1562500"/>
              <a:gd name="csY259" fmla="*/ 933001 h 1369915"/>
              <a:gd name="csX260" fmla="*/ 441679 w 1562500"/>
              <a:gd name="csY260" fmla="*/ 926924 h 1369915"/>
              <a:gd name="csX261" fmla="*/ 445470 w 1562500"/>
              <a:gd name="csY261" fmla="*/ 908276 h 1369915"/>
              <a:gd name="csX262" fmla="*/ 450263 w 1562500"/>
              <a:gd name="csY262" fmla="*/ 873794 h 1369915"/>
              <a:gd name="csX263" fmla="*/ 450087 w 1562500"/>
              <a:gd name="csY263" fmla="*/ 870703 h 1369915"/>
              <a:gd name="csX264" fmla="*/ 449478 w 1562500"/>
              <a:gd name="csY264" fmla="*/ 869716 h 1369915"/>
              <a:gd name="csX265" fmla="*/ 441675 w 1562500"/>
              <a:gd name="csY265" fmla="*/ 869580 h 1369915"/>
              <a:gd name="csX266" fmla="*/ 436121 w 1562500"/>
              <a:gd name="csY266" fmla="*/ 870135 h 1369915"/>
              <a:gd name="csX267" fmla="*/ 433181 w 1562500"/>
              <a:gd name="csY267" fmla="*/ 871480 h 1369915"/>
              <a:gd name="csX268" fmla="*/ 427742 w 1562500"/>
              <a:gd name="csY268" fmla="*/ 882428 h 1369915"/>
              <a:gd name="csX269" fmla="*/ 409204 w 1562500"/>
              <a:gd name="csY269" fmla="*/ 907059 h 1369915"/>
              <a:gd name="csX270" fmla="*/ 374225 w 1562500"/>
              <a:gd name="csY270" fmla="*/ 913727 h 1369915"/>
              <a:gd name="csX271" fmla="*/ 355116 w 1562500"/>
              <a:gd name="csY271" fmla="*/ 912313 h 1369915"/>
              <a:gd name="csX272" fmla="*/ 347860 w 1562500"/>
              <a:gd name="csY272" fmla="*/ 905727 h 1369915"/>
              <a:gd name="csX273" fmla="*/ 347120 w 1562500"/>
              <a:gd name="csY273" fmla="*/ 900970 h 1369915"/>
              <a:gd name="csX274" fmla="*/ 346614 w 1562500"/>
              <a:gd name="csY274" fmla="*/ 892636 h 1369915"/>
              <a:gd name="csX275" fmla="*/ 346154 w 1562500"/>
              <a:gd name="csY275" fmla="*/ 869741 h 1369915"/>
              <a:gd name="csX276" fmla="*/ 346458 w 1562500"/>
              <a:gd name="csY276" fmla="*/ 846911 h 1369915"/>
              <a:gd name="csX277" fmla="*/ 346910 w 1562500"/>
              <a:gd name="csY277" fmla="*/ 838659 h 1369915"/>
              <a:gd name="csX278" fmla="*/ 347626 w 1562500"/>
              <a:gd name="csY278" fmla="*/ 834001 h 1369915"/>
              <a:gd name="csX279" fmla="*/ 349270 w 1562500"/>
              <a:gd name="csY279" fmla="*/ 831407 h 1369915"/>
              <a:gd name="csX280" fmla="*/ 352658 w 1562500"/>
              <a:gd name="csY280" fmla="*/ 830050 h 1369915"/>
              <a:gd name="csX281" fmla="*/ 368556 w 1562500"/>
              <a:gd name="csY281" fmla="*/ 830029 h 1369915"/>
              <a:gd name="csX282" fmla="*/ 385026 w 1562500"/>
              <a:gd name="csY282" fmla="*/ 831588 h 1369915"/>
              <a:gd name="csX283" fmla="*/ 392451 w 1562500"/>
              <a:gd name="csY283" fmla="*/ 836677 h 1369915"/>
              <a:gd name="csX284" fmla="*/ 398811 w 1562500"/>
              <a:gd name="csY284" fmla="*/ 850043 h 1369915"/>
              <a:gd name="csX285" fmla="*/ 399736 w 1562500"/>
              <a:gd name="csY285" fmla="*/ 854019 h 1369915"/>
              <a:gd name="csX286" fmla="*/ 400850 w 1562500"/>
              <a:gd name="csY286" fmla="*/ 855704 h 1369915"/>
              <a:gd name="csX287" fmla="*/ 408394 w 1562500"/>
              <a:gd name="csY287" fmla="*/ 856543 h 1369915"/>
              <a:gd name="csX288" fmla="*/ 413307 w 1562500"/>
              <a:gd name="csY288" fmla="*/ 856058 h 1369915"/>
              <a:gd name="csX289" fmla="*/ 415458 w 1562500"/>
              <a:gd name="csY289" fmla="*/ 852736 h 1369915"/>
              <a:gd name="csX290" fmla="*/ 416580 w 1562500"/>
              <a:gd name="csY290" fmla="*/ 820758 h 1369915"/>
              <a:gd name="csX291" fmla="*/ 416004 w 1562500"/>
              <a:gd name="csY291" fmla="*/ 789813 h 1369915"/>
              <a:gd name="csX292" fmla="*/ 415038 w 1562500"/>
              <a:gd name="csY292" fmla="*/ 785418 h 1369915"/>
              <a:gd name="csX293" fmla="*/ 413907 w 1562500"/>
              <a:gd name="csY293" fmla="*/ 784826 h 1369915"/>
              <a:gd name="csX294" fmla="*/ 404657 w 1562500"/>
              <a:gd name="csY294" fmla="*/ 783946 h 1369915"/>
              <a:gd name="csX295" fmla="*/ 401964 w 1562500"/>
              <a:gd name="csY295" fmla="*/ 783852 h 1369915"/>
              <a:gd name="csX296" fmla="*/ 400513 w 1562500"/>
              <a:gd name="csY296" fmla="*/ 784629 h 1369915"/>
              <a:gd name="csX297" fmla="*/ 397384 w 1562500"/>
              <a:gd name="csY297" fmla="*/ 792296 h 1369915"/>
              <a:gd name="csX298" fmla="*/ 393421 w 1562500"/>
              <a:gd name="csY298" fmla="*/ 801148 h 1369915"/>
              <a:gd name="csX299" fmla="*/ 386399 w 1562500"/>
              <a:gd name="csY299" fmla="*/ 805321 h 1369915"/>
              <a:gd name="csX300" fmla="*/ 363524 w 1562500"/>
              <a:gd name="csY300" fmla="*/ 808022 h 1369915"/>
              <a:gd name="csX301" fmla="*/ 352633 w 1562500"/>
              <a:gd name="csY301" fmla="*/ 807401 h 1369915"/>
              <a:gd name="csX302" fmla="*/ 348941 w 1562500"/>
              <a:gd name="csY302" fmla="*/ 806554 h 1369915"/>
              <a:gd name="csX303" fmla="*/ 346754 w 1562500"/>
              <a:gd name="csY303" fmla="*/ 804774 h 1369915"/>
              <a:gd name="csX304" fmla="*/ 346540 w 1562500"/>
              <a:gd name="csY304" fmla="*/ 803290 h 1369915"/>
              <a:gd name="csX305" fmla="*/ 346397 w 1562500"/>
              <a:gd name="csY305" fmla="*/ 800724 h 1369915"/>
              <a:gd name="csX306" fmla="*/ 346207 w 1562500"/>
              <a:gd name="csY306" fmla="*/ 792395 h 1369915"/>
              <a:gd name="csX307" fmla="*/ 346241 w 1562500"/>
              <a:gd name="csY307" fmla="*/ 767069 h 1369915"/>
              <a:gd name="csX308" fmla="*/ 348346 w 1562500"/>
              <a:gd name="csY308" fmla="*/ 736222 h 1369915"/>
              <a:gd name="csX309" fmla="*/ 353008 w 1562500"/>
              <a:gd name="csY309" fmla="*/ 731601 h 1369915"/>
              <a:gd name="csX310" fmla="*/ 361038 w 1562500"/>
              <a:gd name="csY310" fmla="*/ 730606 h 1369915"/>
              <a:gd name="csX311" fmla="*/ 395478 w 1562500"/>
              <a:gd name="csY311" fmla="*/ 736144 h 1369915"/>
              <a:gd name="csX312" fmla="*/ 412235 w 1562500"/>
              <a:gd name="csY312" fmla="*/ 759081 h 1369915"/>
              <a:gd name="csX313" fmla="*/ 415455 w 1562500"/>
              <a:gd name="csY313" fmla="*/ 767127 h 1369915"/>
              <a:gd name="csX314" fmla="*/ 417946 w 1562500"/>
              <a:gd name="csY314" fmla="*/ 767982 h 1369915"/>
              <a:gd name="csX315" fmla="*/ 423167 w 1562500"/>
              <a:gd name="csY315" fmla="*/ 768134 h 1369915"/>
              <a:gd name="csX316" fmla="*/ 428294 w 1562500"/>
              <a:gd name="csY316" fmla="*/ 767912 h 1369915"/>
              <a:gd name="csX317" fmla="*/ 430313 w 1562500"/>
              <a:gd name="csY317" fmla="*/ 766736 h 1369915"/>
              <a:gd name="csX318" fmla="*/ 431299 w 1562500"/>
              <a:gd name="csY318" fmla="*/ 753926 h 1369915"/>
              <a:gd name="csX319" fmla="*/ 429947 w 1562500"/>
              <a:gd name="csY319" fmla="*/ 724555 h 1369915"/>
              <a:gd name="csX320" fmla="*/ 428093 w 1562500"/>
              <a:gd name="csY320" fmla="*/ 716862 h 1369915"/>
              <a:gd name="csX321" fmla="*/ 419422 w 1562500"/>
              <a:gd name="csY321" fmla="*/ 713060 h 1369915"/>
              <a:gd name="csX322" fmla="*/ 347865 w 1562500"/>
              <a:gd name="csY322" fmla="*/ 711300 h 1369915"/>
              <a:gd name="csX323" fmla="*/ 558727 w 1562500"/>
              <a:gd name="csY323" fmla="*/ 711300 h 1369915"/>
              <a:gd name="csX324" fmla="*/ 476181 w 1562500"/>
              <a:gd name="csY324" fmla="*/ 712673 h 1369915"/>
              <a:gd name="csX325" fmla="*/ 466100 w 1562500"/>
              <a:gd name="csY325" fmla="*/ 715674 h 1369915"/>
              <a:gd name="csX326" fmla="*/ 464233 w 1562500"/>
              <a:gd name="csY326" fmla="*/ 721414 h 1369915"/>
              <a:gd name="csX327" fmla="*/ 462494 w 1562500"/>
              <a:gd name="csY327" fmla="*/ 751138 h 1369915"/>
              <a:gd name="csX328" fmla="*/ 464065 w 1562500"/>
              <a:gd name="csY328" fmla="*/ 770116 h 1369915"/>
              <a:gd name="csX329" fmla="*/ 466914 w 1562500"/>
              <a:gd name="csY329" fmla="*/ 772246 h 1369915"/>
              <a:gd name="csX330" fmla="*/ 472657 w 1562500"/>
              <a:gd name="csY330" fmla="*/ 771637 h 1369915"/>
              <a:gd name="csX331" fmla="*/ 476843 w 1562500"/>
              <a:gd name="csY331" fmla="*/ 768973 h 1369915"/>
              <a:gd name="csX332" fmla="*/ 479568 w 1562500"/>
              <a:gd name="csY332" fmla="*/ 760492 h 1369915"/>
              <a:gd name="csX333" fmla="*/ 490595 w 1562500"/>
              <a:gd name="csY333" fmla="*/ 738681 h 1369915"/>
              <a:gd name="csX334" fmla="*/ 514042 w 1562500"/>
              <a:gd name="csY334" fmla="*/ 731696 h 1369915"/>
              <a:gd name="csX335" fmla="*/ 521639 w 1562500"/>
              <a:gd name="csY335" fmla="*/ 733024 h 1369915"/>
              <a:gd name="csX336" fmla="*/ 525652 w 1562500"/>
              <a:gd name="csY336" fmla="*/ 743010 h 1369915"/>
              <a:gd name="csX337" fmla="*/ 527642 w 1562500"/>
              <a:gd name="csY337" fmla="*/ 818452 h 1369915"/>
              <a:gd name="csX338" fmla="*/ 526396 w 1562500"/>
              <a:gd name="csY338" fmla="*/ 902470 h 1369915"/>
              <a:gd name="csX339" fmla="*/ 521413 w 1562500"/>
              <a:gd name="csY339" fmla="*/ 914442 h 1369915"/>
              <a:gd name="csX340" fmla="*/ 511583 w 1562500"/>
              <a:gd name="csY340" fmla="*/ 919664 h 1369915"/>
              <a:gd name="csX341" fmla="*/ 504290 w 1562500"/>
              <a:gd name="csY341" fmla="*/ 923783 h 1369915"/>
              <a:gd name="csX342" fmla="*/ 502884 w 1562500"/>
              <a:gd name="csY342" fmla="*/ 928737 h 1369915"/>
              <a:gd name="csX343" fmla="*/ 503286 w 1562500"/>
              <a:gd name="csY343" fmla="*/ 933227 h 1369915"/>
              <a:gd name="csX344" fmla="*/ 503702 w 1562500"/>
              <a:gd name="csY344" fmla="*/ 934826 h 1369915"/>
              <a:gd name="csX345" fmla="*/ 503948 w 1562500"/>
              <a:gd name="csY345" fmla="*/ 935336 h 1369915"/>
              <a:gd name="csX346" fmla="*/ 504766 w 1562500"/>
              <a:gd name="csY346" fmla="*/ 935447 h 1369915"/>
              <a:gd name="csX347" fmla="*/ 508125 w 1562500"/>
              <a:gd name="csY347" fmla="*/ 935677 h 1369915"/>
              <a:gd name="csX348" fmla="*/ 520110 w 1562500"/>
              <a:gd name="csY348" fmla="*/ 936014 h 1369915"/>
              <a:gd name="csX349" fmla="*/ 558513 w 1562500"/>
              <a:gd name="csY349" fmla="*/ 936039 h 1369915"/>
              <a:gd name="csX350" fmla="*/ 604189 w 1562500"/>
              <a:gd name="csY350" fmla="*/ 934938 h 1369915"/>
              <a:gd name="csX351" fmla="*/ 610973 w 1562500"/>
              <a:gd name="csY351" fmla="*/ 932651 h 1369915"/>
              <a:gd name="csX352" fmla="*/ 611927 w 1562500"/>
              <a:gd name="csY352" fmla="*/ 928852 h 1369915"/>
              <a:gd name="csX353" fmla="*/ 612100 w 1562500"/>
              <a:gd name="csY353" fmla="*/ 924671 h 1369915"/>
              <a:gd name="csX354" fmla="*/ 611425 w 1562500"/>
              <a:gd name="csY354" fmla="*/ 922706 h 1369915"/>
              <a:gd name="csX355" fmla="*/ 603659 w 1562500"/>
              <a:gd name="csY355" fmla="*/ 919660 h 1369915"/>
              <a:gd name="csX356" fmla="*/ 593866 w 1562500"/>
              <a:gd name="csY356" fmla="*/ 915902 h 1369915"/>
              <a:gd name="csX357" fmla="*/ 588822 w 1562500"/>
              <a:gd name="csY357" fmla="*/ 904456 h 1369915"/>
              <a:gd name="csX358" fmla="*/ 587083 w 1562500"/>
              <a:gd name="csY358" fmla="*/ 818937 h 1369915"/>
              <a:gd name="csX359" fmla="*/ 588678 w 1562500"/>
              <a:gd name="csY359" fmla="*/ 741740 h 1369915"/>
              <a:gd name="csX360" fmla="*/ 592900 w 1562500"/>
              <a:gd name="csY360" fmla="*/ 731758 h 1369915"/>
              <a:gd name="csX361" fmla="*/ 600925 w 1562500"/>
              <a:gd name="csY361" fmla="*/ 730977 h 1369915"/>
              <a:gd name="csX362" fmla="*/ 624960 w 1562500"/>
              <a:gd name="csY362" fmla="*/ 739002 h 1369915"/>
              <a:gd name="csX363" fmla="*/ 636093 w 1562500"/>
              <a:gd name="csY363" fmla="*/ 760615 h 1369915"/>
              <a:gd name="csX364" fmla="*/ 639929 w 1562500"/>
              <a:gd name="csY364" fmla="*/ 770367 h 1369915"/>
              <a:gd name="csX365" fmla="*/ 643255 w 1562500"/>
              <a:gd name="csY365" fmla="*/ 771238 h 1369915"/>
              <a:gd name="csX366" fmla="*/ 649767 w 1562500"/>
              <a:gd name="csY366" fmla="*/ 770728 h 1369915"/>
              <a:gd name="csX367" fmla="*/ 654228 w 1562500"/>
              <a:gd name="csY367" fmla="*/ 769980 h 1369915"/>
              <a:gd name="csX368" fmla="*/ 655864 w 1562500"/>
              <a:gd name="csY368" fmla="*/ 768722 h 1369915"/>
              <a:gd name="csX369" fmla="*/ 655753 w 1562500"/>
              <a:gd name="csY369" fmla="*/ 756919 h 1369915"/>
              <a:gd name="csX370" fmla="*/ 653282 w 1562500"/>
              <a:gd name="csY370" fmla="*/ 726643 h 1369915"/>
              <a:gd name="csX371" fmla="*/ 651251 w 1562500"/>
              <a:gd name="csY371" fmla="*/ 717746 h 1369915"/>
              <a:gd name="csX372" fmla="*/ 645074 w 1562500"/>
              <a:gd name="csY372" fmla="*/ 714149 h 1369915"/>
              <a:gd name="csX373" fmla="*/ 641226 w 1562500"/>
              <a:gd name="csY373" fmla="*/ 713323 h 1369915"/>
              <a:gd name="csX374" fmla="*/ 558725 w 1562500"/>
              <a:gd name="csY374" fmla="*/ 711300 h 1369915"/>
              <a:gd name="csX375" fmla="*/ 1050798 w 1562500"/>
              <a:gd name="csY375" fmla="*/ 711300 h 1369915"/>
              <a:gd name="csX376" fmla="*/ 1005274 w 1562500"/>
              <a:gd name="csY376" fmla="*/ 712200 h 1369915"/>
              <a:gd name="csX377" fmla="*/ 1000246 w 1562500"/>
              <a:gd name="csY377" fmla="*/ 713977 h 1369915"/>
              <a:gd name="csX378" fmla="*/ 999658 w 1562500"/>
              <a:gd name="csY378" fmla="*/ 717533 h 1369915"/>
              <a:gd name="csX379" fmla="*/ 1000681 w 1562500"/>
              <a:gd name="csY379" fmla="*/ 723342 h 1369915"/>
              <a:gd name="csX380" fmla="*/ 1007083 w 1562500"/>
              <a:gd name="csY380" fmla="*/ 726010 h 1369915"/>
              <a:gd name="csX381" fmla="*/ 1013652 w 1562500"/>
              <a:gd name="csY381" fmla="*/ 728757 h 1369915"/>
              <a:gd name="csX382" fmla="*/ 1017722 w 1562500"/>
              <a:gd name="csY382" fmla="*/ 732440 h 1369915"/>
              <a:gd name="csX383" fmla="*/ 1017998 w 1562500"/>
              <a:gd name="csY383" fmla="*/ 733493 h 1369915"/>
              <a:gd name="csX384" fmla="*/ 1018200 w 1562500"/>
              <a:gd name="csY384" fmla="*/ 735071 h 1369915"/>
              <a:gd name="csX385" fmla="*/ 1018595 w 1562500"/>
              <a:gd name="csY385" fmla="*/ 740235 h 1369915"/>
              <a:gd name="csX386" fmla="*/ 1019392 w 1562500"/>
              <a:gd name="csY386" fmla="*/ 757704 h 1369915"/>
              <a:gd name="csX387" fmla="*/ 1020675 w 1562500"/>
              <a:gd name="csY387" fmla="*/ 812322 h 1369915"/>
              <a:gd name="csX388" fmla="*/ 1022303 w 1562500"/>
              <a:gd name="csY388" fmla="*/ 880015 h 1369915"/>
              <a:gd name="csX389" fmla="*/ 1027113 w 1562500"/>
              <a:gd name="csY389" fmla="*/ 899247 h 1369915"/>
              <a:gd name="csX390" fmla="*/ 1086525 w 1562500"/>
              <a:gd name="csY390" fmla="*/ 939805 h 1369915"/>
              <a:gd name="csX391" fmla="*/ 1120826 w 1562500"/>
              <a:gd name="csY391" fmla="*/ 941766 h 1369915"/>
              <a:gd name="csX392" fmla="*/ 1202065 w 1562500"/>
              <a:gd name="csY392" fmla="*/ 893171 h 1369915"/>
              <a:gd name="csX393" fmla="*/ 1205983 w 1562500"/>
              <a:gd name="csY393" fmla="*/ 872627 h 1369915"/>
              <a:gd name="csX394" fmla="*/ 1207557 w 1562500"/>
              <a:gd name="csY394" fmla="*/ 809617 h 1369915"/>
              <a:gd name="csX395" fmla="*/ 1209070 w 1562500"/>
              <a:gd name="csY395" fmla="*/ 747603 h 1369915"/>
              <a:gd name="csX396" fmla="*/ 1210439 w 1562500"/>
              <a:gd name="csY396" fmla="*/ 736753 h 1369915"/>
              <a:gd name="csX397" fmla="*/ 1212861 w 1562500"/>
              <a:gd name="csY397" fmla="*/ 731700 h 1369915"/>
              <a:gd name="csX398" fmla="*/ 1224788 w 1562500"/>
              <a:gd name="csY398" fmla="*/ 724843 h 1369915"/>
              <a:gd name="csX399" fmla="*/ 1230293 w 1562500"/>
              <a:gd name="csY399" fmla="*/ 722906 h 1369915"/>
              <a:gd name="csX400" fmla="*/ 1231206 w 1562500"/>
              <a:gd name="csY400" fmla="*/ 717381 h 1369915"/>
              <a:gd name="csX401" fmla="*/ 1230741 w 1562500"/>
              <a:gd name="csY401" fmla="*/ 713812 h 1369915"/>
              <a:gd name="csX402" fmla="*/ 1227094 w 1562500"/>
              <a:gd name="csY402" fmla="*/ 712176 h 1369915"/>
              <a:gd name="csX403" fmla="*/ 1192440 w 1562500"/>
              <a:gd name="csY403" fmla="*/ 711300 h 1369915"/>
              <a:gd name="csX404" fmla="*/ 1155973 w 1562500"/>
              <a:gd name="csY404" fmla="*/ 712529 h 1369915"/>
              <a:gd name="csX405" fmla="*/ 1153408 w 1562500"/>
              <a:gd name="csY405" fmla="*/ 713528 h 1369915"/>
              <a:gd name="csX406" fmla="*/ 1152483 w 1562500"/>
              <a:gd name="csY406" fmla="*/ 714712 h 1369915"/>
              <a:gd name="csX407" fmla="*/ 1152820 w 1562500"/>
              <a:gd name="csY407" fmla="*/ 719691 h 1369915"/>
              <a:gd name="csX408" fmla="*/ 1155069 w 1562500"/>
              <a:gd name="csY408" fmla="*/ 723099 h 1369915"/>
              <a:gd name="csX409" fmla="*/ 1161190 w 1562500"/>
              <a:gd name="csY409" fmla="*/ 725891 h 1369915"/>
              <a:gd name="csX410" fmla="*/ 1170169 w 1562500"/>
              <a:gd name="csY410" fmla="*/ 729809 h 1369915"/>
              <a:gd name="csX411" fmla="*/ 1174844 w 1562500"/>
              <a:gd name="csY411" fmla="*/ 739964 h 1369915"/>
              <a:gd name="csX412" fmla="*/ 1176057 w 1562500"/>
              <a:gd name="csY412" fmla="*/ 807409 h 1369915"/>
              <a:gd name="csX413" fmla="*/ 1174852 w 1562500"/>
              <a:gd name="csY413" fmla="*/ 867611 h 1369915"/>
              <a:gd name="csX414" fmla="*/ 1170502 w 1562500"/>
              <a:gd name="csY414" fmla="*/ 885721 h 1369915"/>
              <a:gd name="csX415" fmla="*/ 1155500 w 1562500"/>
              <a:gd name="csY415" fmla="*/ 902660 h 1369915"/>
              <a:gd name="csX416" fmla="*/ 1130882 w 1562500"/>
              <a:gd name="csY416" fmla="*/ 908802 h 1369915"/>
              <a:gd name="csX417" fmla="*/ 1085933 w 1562500"/>
              <a:gd name="csY417" fmla="*/ 890523 h 1369915"/>
              <a:gd name="csX418" fmla="*/ 1081259 w 1562500"/>
              <a:gd name="csY418" fmla="*/ 873864 h 1369915"/>
              <a:gd name="csX419" fmla="*/ 1080071 w 1562500"/>
              <a:gd name="csY419" fmla="*/ 809724 h 1369915"/>
              <a:gd name="csX420" fmla="*/ 1080187 w 1562500"/>
              <a:gd name="csY420" fmla="*/ 745909 h 1369915"/>
              <a:gd name="csX421" fmla="*/ 1081765 w 1562500"/>
              <a:gd name="csY421" fmla="*/ 736124 h 1369915"/>
              <a:gd name="csX422" fmla="*/ 1085063 w 1562500"/>
              <a:gd name="csY422" fmla="*/ 731569 h 1369915"/>
              <a:gd name="csX423" fmla="*/ 1097327 w 1562500"/>
              <a:gd name="csY423" fmla="*/ 724686 h 1369915"/>
              <a:gd name="csX424" fmla="*/ 1101964 w 1562500"/>
              <a:gd name="csY424" fmla="*/ 722877 h 1369915"/>
              <a:gd name="csX425" fmla="*/ 1102420 w 1562500"/>
              <a:gd name="csY425" fmla="*/ 717414 h 1369915"/>
              <a:gd name="csX426" fmla="*/ 1101594 w 1562500"/>
              <a:gd name="csY426" fmla="*/ 713935 h 1369915"/>
              <a:gd name="csX427" fmla="*/ 1096389 w 1562500"/>
              <a:gd name="csY427" fmla="*/ 712176 h 1369915"/>
              <a:gd name="csX428" fmla="*/ 1050799 w 1562500"/>
              <a:gd name="csY428" fmla="*/ 711300 h 1369915"/>
              <a:gd name="csX429" fmla="*/ 1300838 w 1562500"/>
              <a:gd name="csY429" fmla="*/ 711300 h 1369915"/>
              <a:gd name="csX430" fmla="*/ 1255708 w 1562500"/>
              <a:gd name="csY430" fmla="*/ 712188 h 1369915"/>
              <a:gd name="csX431" fmla="*/ 1250729 w 1562500"/>
              <a:gd name="csY431" fmla="*/ 713944 h 1369915"/>
              <a:gd name="csX432" fmla="*/ 1250150 w 1562500"/>
              <a:gd name="csY432" fmla="*/ 717451 h 1369915"/>
              <a:gd name="csX433" fmla="*/ 1251177 w 1562500"/>
              <a:gd name="csY433" fmla="*/ 723210 h 1369915"/>
              <a:gd name="csX434" fmla="*/ 1256810 w 1562500"/>
              <a:gd name="csY434" fmla="*/ 726092 h 1369915"/>
              <a:gd name="csX435" fmla="*/ 1262841 w 1562500"/>
              <a:gd name="csY435" fmla="*/ 728999 h 1369915"/>
              <a:gd name="csX436" fmla="*/ 1266739 w 1562500"/>
              <a:gd name="csY436" fmla="*/ 732670 h 1369915"/>
              <a:gd name="csX437" fmla="*/ 1267121 w 1562500"/>
              <a:gd name="csY437" fmla="*/ 733966 h 1369915"/>
              <a:gd name="csX438" fmla="*/ 1267392 w 1562500"/>
              <a:gd name="csY438" fmla="*/ 735923 h 1369915"/>
              <a:gd name="csX439" fmla="*/ 1267865 w 1562500"/>
              <a:gd name="csY439" fmla="*/ 742159 h 1369915"/>
              <a:gd name="csX440" fmla="*/ 1268622 w 1562500"/>
              <a:gd name="csY440" fmla="*/ 762621 h 1369915"/>
              <a:gd name="csX441" fmla="*/ 1269341 w 1562500"/>
              <a:gd name="csY441" fmla="*/ 822444 h 1369915"/>
              <a:gd name="csX442" fmla="*/ 1268938 w 1562500"/>
              <a:gd name="csY442" fmla="*/ 882255 h 1369915"/>
              <a:gd name="csX443" fmla="*/ 1268289 w 1562500"/>
              <a:gd name="csY443" fmla="*/ 902701 h 1369915"/>
              <a:gd name="csX444" fmla="*/ 1267845 w 1562500"/>
              <a:gd name="csY444" fmla="*/ 908933 h 1369915"/>
              <a:gd name="csX445" fmla="*/ 1267586 w 1562500"/>
              <a:gd name="csY445" fmla="*/ 910882 h 1369915"/>
              <a:gd name="csX446" fmla="*/ 1267207 w 1562500"/>
              <a:gd name="csY446" fmla="*/ 912177 h 1369915"/>
              <a:gd name="csX447" fmla="*/ 1263014 w 1562500"/>
              <a:gd name="csY447" fmla="*/ 916445 h 1369915"/>
              <a:gd name="csX448" fmla="*/ 1256810 w 1562500"/>
              <a:gd name="csY448" fmla="*/ 919635 h 1369915"/>
              <a:gd name="csX449" fmla="*/ 1251202 w 1562500"/>
              <a:gd name="csY449" fmla="*/ 922492 h 1369915"/>
              <a:gd name="csX450" fmla="*/ 1250150 w 1562500"/>
              <a:gd name="csY450" fmla="*/ 927923 h 1369915"/>
              <a:gd name="csX451" fmla="*/ 1250548 w 1562500"/>
              <a:gd name="csY451" fmla="*/ 933001 h 1369915"/>
              <a:gd name="csX452" fmla="*/ 1250955 w 1562500"/>
              <a:gd name="csY452" fmla="*/ 934769 h 1369915"/>
              <a:gd name="csX453" fmla="*/ 1251186 w 1562500"/>
              <a:gd name="csY453" fmla="*/ 935303 h 1369915"/>
              <a:gd name="csX454" fmla="*/ 1251913 w 1562500"/>
              <a:gd name="csY454" fmla="*/ 935418 h 1369915"/>
              <a:gd name="csX455" fmla="*/ 1254988 w 1562500"/>
              <a:gd name="csY455" fmla="*/ 935677 h 1369915"/>
              <a:gd name="csX456" fmla="*/ 1265949 w 1562500"/>
              <a:gd name="csY456" fmla="*/ 936121 h 1369915"/>
              <a:gd name="csX457" fmla="*/ 1301018 w 1562500"/>
              <a:gd name="csY457" fmla="*/ 936532 h 1369915"/>
              <a:gd name="csX458" fmla="*/ 1343825 w 1562500"/>
              <a:gd name="csY458" fmla="*/ 935546 h 1369915"/>
              <a:gd name="csX459" fmla="*/ 1349083 w 1562500"/>
              <a:gd name="csY459" fmla="*/ 929588 h 1369915"/>
              <a:gd name="csX460" fmla="*/ 1348072 w 1562500"/>
              <a:gd name="csY460" fmla="*/ 923035 h 1369915"/>
              <a:gd name="csX461" fmla="*/ 1342218 w 1562500"/>
              <a:gd name="csY461" fmla="*/ 919845 h 1369915"/>
              <a:gd name="csX462" fmla="*/ 1333946 w 1562500"/>
              <a:gd name="csY462" fmla="*/ 914977 h 1369915"/>
              <a:gd name="csX463" fmla="*/ 1329707 w 1562500"/>
              <a:gd name="csY463" fmla="*/ 902183 h 1369915"/>
              <a:gd name="csX464" fmla="*/ 1328490 w 1562500"/>
              <a:gd name="csY464" fmla="*/ 818765 h 1369915"/>
              <a:gd name="csX465" fmla="*/ 1329588 w 1562500"/>
              <a:gd name="csY465" fmla="*/ 747393 h 1369915"/>
              <a:gd name="csX466" fmla="*/ 1330891 w 1562500"/>
              <a:gd name="csY466" fmla="*/ 735684 h 1369915"/>
              <a:gd name="csX467" fmla="*/ 1333366 w 1562500"/>
              <a:gd name="csY467" fmla="*/ 730808 h 1369915"/>
              <a:gd name="csX468" fmla="*/ 1337420 w 1562500"/>
              <a:gd name="csY468" fmla="*/ 727478 h 1369915"/>
              <a:gd name="csX469" fmla="*/ 1341506 w 1562500"/>
              <a:gd name="csY469" fmla="*/ 726002 h 1369915"/>
              <a:gd name="csX470" fmla="*/ 1346999 w 1562500"/>
              <a:gd name="csY470" fmla="*/ 724045 h 1369915"/>
              <a:gd name="csX471" fmla="*/ 1350062 w 1562500"/>
              <a:gd name="csY471" fmla="*/ 716867 h 1369915"/>
              <a:gd name="csX472" fmla="*/ 1350428 w 1562500"/>
              <a:gd name="csY472" fmla="*/ 714766 h 1369915"/>
              <a:gd name="csX473" fmla="*/ 1350247 w 1562500"/>
              <a:gd name="csY473" fmla="*/ 713689 h 1369915"/>
              <a:gd name="csX474" fmla="*/ 1345782 w 1562500"/>
              <a:gd name="csY474" fmla="*/ 712143 h 1369915"/>
              <a:gd name="csX475" fmla="*/ 1300837 w 1562500"/>
              <a:gd name="csY475" fmla="*/ 711300 h 1369915"/>
              <a:gd name="csX476" fmla="*/ 1469326 w 1562500"/>
              <a:gd name="csY476" fmla="*/ 711300 h 1369915"/>
              <a:gd name="csX477" fmla="*/ 1393239 w 1562500"/>
              <a:gd name="csY477" fmla="*/ 713709 h 1369915"/>
              <a:gd name="csX478" fmla="*/ 1383984 w 1562500"/>
              <a:gd name="csY478" fmla="*/ 718984 h 1369915"/>
              <a:gd name="csX479" fmla="*/ 1381933 w 1562500"/>
              <a:gd name="csY479" fmla="*/ 729797 h 1369915"/>
              <a:gd name="csX480" fmla="*/ 1379211 w 1562500"/>
              <a:gd name="csY480" fmla="*/ 763628 h 1369915"/>
              <a:gd name="csX481" fmla="*/ 1378611 w 1562500"/>
              <a:gd name="csY481" fmla="*/ 771839 h 1369915"/>
              <a:gd name="csX482" fmla="*/ 1379092 w 1562500"/>
              <a:gd name="csY482" fmla="*/ 775477 h 1369915"/>
              <a:gd name="csX483" fmla="*/ 1380872 w 1562500"/>
              <a:gd name="csY483" fmla="*/ 776328 h 1369915"/>
              <a:gd name="csX484" fmla="*/ 1385982 w 1562500"/>
              <a:gd name="csY484" fmla="*/ 776168 h 1369915"/>
              <a:gd name="csX485" fmla="*/ 1393391 w 1562500"/>
              <a:gd name="csY485" fmla="*/ 774766 h 1369915"/>
              <a:gd name="csX486" fmla="*/ 1394620 w 1562500"/>
              <a:gd name="csY486" fmla="*/ 773224 h 1369915"/>
              <a:gd name="csX487" fmla="*/ 1395520 w 1562500"/>
              <a:gd name="csY487" fmla="*/ 770026 h 1369915"/>
              <a:gd name="csX488" fmla="*/ 1402000 w 1562500"/>
              <a:gd name="csY488" fmla="*/ 753819 h 1369915"/>
              <a:gd name="csX489" fmla="*/ 1411768 w 1562500"/>
              <a:gd name="csY489" fmla="*/ 741226 h 1369915"/>
              <a:gd name="csX490" fmla="*/ 1425343 w 1562500"/>
              <a:gd name="csY490" fmla="*/ 734471 h 1369915"/>
              <a:gd name="csX491" fmla="*/ 1438286 w 1562500"/>
              <a:gd name="csY491" fmla="*/ 732514 h 1369915"/>
              <a:gd name="csX492" fmla="*/ 1457539 w 1562500"/>
              <a:gd name="csY492" fmla="*/ 730985 h 1369915"/>
              <a:gd name="csX493" fmla="*/ 1475098 w 1562500"/>
              <a:gd name="csY493" fmla="*/ 730327 h 1369915"/>
              <a:gd name="csX494" fmla="*/ 1480759 w 1562500"/>
              <a:gd name="csY494" fmla="*/ 730487 h 1369915"/>
              <a:gd name="csX495" fmla="*/ 1482474 w 1562500"/>
              <a:gd name="csY495" fmla="*/ 730738 h 1369915"/>
              <a:gd name="csX496" fmla="*/ 1483156 w 1562500"/>
              <a:gd name="csY496" fmla="*/ 731010 h 1369915"/>
              <a:gd name="csX497" fmla="*/ 1483802 w 1562500"/>
              <a:gd name="csY497" fmla="*/ 732091 h 1369915"/>
              <a:gd name="csX498" fmla="*/ 1483678 w 1562500"/>
              <a:gd name="csY498" fmla="*/ 732638 h 1369915"/>
              <a:gd name="csX499" fmla="*/ 1483513 w 1562500"/>
              <a:gd name="csY499" fmla="*/ 733004 h 1369915"/>
              <a:gd name="csX500" fmla="*/ 1482954 w 1562500"/>
              <a:gd name="csY500" fmla="*/ 734085 h 1369915"/>
              <a:gd name="csX501" fmla="*/ 1480866 w 1562500"/>
              <a:gd name="csY501" fmla="*/ 737851 h 1369915"/>
              <a:gd name="csX502" fmla="*/ 1473239 w 1562500"/>
              <a:gd name="csY502" fmla="*/ 751085 h 1369915"/>
              <a:gd name="csX503" fmla="*/ 1448185 w 1562500"/>
              <a:gd name="csY503" fmla="*/ 793468 h 1369915"/>
              <a:gd name="csX504" fmla="*/ 1388777 w 1562500"/>
              <a:gd name="csY504" fmla="*/ 893578 h 1369915"/>
              <a:gd name="csX505" fmla="*/ 1375958 w 1562500"/>
              <a:gd name="csY505" fmla="*/ 915914 h 1369915"/>
              <a:gd name="csX506" fmla="*/ 1372973 w 1562500"/>
              <a:gd name="csY506" fmla="*/ 921506 h 1369915"/>
              <a:gd name="csX507" fmla="*/ 1372254 w 1562500"/>
              <a:gd name="csY507" fmla="*/ 923047 h 1369915"/>
              <a:gd name="csX508" fmla="*/ 1372043 w 1562500"/>
              <a:gd name="csY508" fmla="*/ 923631 h 1369915"/>
              <a:gd name="csX509" fmla="*/ 1372043 w 1562500"/>
              <a:gd name="csY509" fmla="*/ 923635 h 1369915"/>
              <a:gd name="csX510" fmla="*/ 1371987 w 1562500"/>
              <a:gd name="csY510" fmla="*/ 931751 h 1369915"/>
              <a:gd name="csX511" fmla="*/ 1372184 w 1562500"/>
              <a:gd name="csY511" fmla="*/ 933346 h 1369915"/>
              <a:gd name="csX512" fmla="*/ 1373019 w 1562500"/>
              <a:gd name="csY512" fmla="*/ 934222 h 1369915"/>
              <a:gd name="csX513" fmla="*/ 1382652 w 1562500"/>
              <a:gd name="csY513" fmla="*/ 935809 h 1369915"/>
              <a:gd name="csX514" fmla="*/ 1462628 w 1562500"/>
              <a:gd name="csY514" fmla="*/ 936532 h 1369915"/>
              <a:gd name="csX515" fmla="*/ 1527496 w 1562500"/>
              <a:gd name="csY515" fmla="*/ 936035 h 1369915"/>
              <a:gd name="csX516" fmla="*/ 1547448 w 1562500"/>
              <a:gd name="csY516" fmla="*/ 935501 h 1369915"/>
              <a:gd name="csX517" fmla="*/ 1552949 w 1562500"/>
              <a:gd name="csY517" fmla="*/ 935188 h 1369915"/>
              <a:gd name="csX518" fmla="*/ 1554314 w 1562500"/>
              <a:gd name="csY518" fmla="*/ 935036 h 1369915"/>
              <a:gd name="csX519" fmla="*/ 1554417 w 1562500"/>
              <a:gd name="csY519" fmla="*/ 934724 h 1369915"/>
              <a:gd name="csX520" fmla="*/ 1554816 w 1562500"/>
              <a:gd name="csY520" fmla="*/ 933038 h 1369915"/>
              <a:gd name="csX521" fmla="*/ 1555848 w 1562500"/>
              <a:gd name="csY521" fmla="*/ 927455 h 1369915"/>
              <a:gd name="csX522" fmla="*/ 1558405 w 1562500"/>
              <a:gd name="csY522" fmla="*/ 910586 h 1369915"/>
              <a:gd name="csX523" fmla="*/ 1562175 w 1562500"/>
              <a:gd name="csY523" fmla="*/ 877536 h 1369915"/>
              <a:gd name="csX524" fmla="*/ 1562348 w 1562500"/>
              <a:gd name="csY524" fmla="*/ 871550 h 1369915"/>
              <a:gd name="csX525" fmla="*/ 1561690 w 1562500"/>
              <a:gd name="csY525" fmla="*/ 868972 h 1369915"/>
              <a:gd name="csX526" fmla="*/ 1559478 w 1562500"/>
              <a:gd name="csY526" fmla="*/ 868002 h 1369915"/>
              <a:gd name="csX527" fmla="*/ 1553973 w 1562500"/>
              <a:gd name="csY527" fmla="*/ 867488 h 1369915"/>
              <a:gd name="csX528" fmla="*/ 1548406 w 1562500"/>
              <a:gd name="csY528" fmla="*/ 867294 h 1369915"/>
              <a:gd name="csX529" fmla="*/ 1545660 w 1562500"/>
              <a:gd name="csY529" fmla="*/ 868113 h 1369915"/>
              <a:gd name="csX530" fmla="*/ 1541352 w 1562500"/>
              <a:gd name="csY530" fmla="*/ 877310 h 1369915"/>
              <a:gd name="csX531" fmla="*/ 1511491 w 1562500"/>
              <a:gd name="csY531" fmla="*/ 908761 h 1369915"/>
              <a:gd name="csX532" fmla="*/ 1496756 w 1562500"/>
              <a:gd name="csY532" fmla="*/ 911100 h 1369915"/>
              <a:gd name="csX533" fmla="*/ 1473610 w 1562500"/>
              <a:gd name="csY533" fmla="*/ 912769 h 1369915"/>
              <a:gd name="csX534" fmla="*/ 1454612 w 1562500"/>
              <a:gd name="csY534" fmla="*/ 913624 h 1369915"/>
              <a:gd name="csX535" fmla="*/ 1449345 w 1562500"/>
              <a:gd name="csY535" fmla="*/ 913168 h 1369915"/>
              <a:gd name="csX536" fmla="*/ 1446368 w 1562500"/>
              <a:gd name="csY536" fmla="*/ 910940 h 1369915"/>
              <a:gd name="csX537" fmla="*/ 1446624 w 1562500"/>
              <a:gd name="csY537" fmla="*/ 906927 h 1369915"/>
              <a:gd name="csX538" fmla="*/ 1449320 w 1562500"/>
              <a:gd name="csY538" fmla="*/ 901365 h 1369915"/>
              <a:gd name="csX539" fmla="*/ 1460857 w 1562500"/>
              <a:gd name="csY539" fmla="*/ 882313 h 1369915"/>
              <a:gd name="csX540" fmla="*/ 1510139 w 1562500"/>
              <a:gd name="csY540" fmla="*/ 798315 h 1369915"/>
              <a:gd name="csX541" fmla="*/ 1536804 w 1562500"/>
              <a:gd name="csY541" fmla="*/ 752306 h 1369915"/>
              <a:gd name="csX542" fmla="*/ 1550343 w 1562500"/>
              <a:gd name="csY542" fmla="*/ 728489 h 1369915"/>
              <a:gd name="csX543" fmla="*/ 1554619 w 1562500"/>
              <a:gd name="csY543" fmla="*/ 715913 h 1369915"/>
              <a:gd name="csX544" fmla="*/ 1554680 w 1562500"/>
              <a:gd name="csY544" fmla="*/ 714322 h 1369915"/>
              <a:gd name="csX545" fmla="*/ 1554125 w 1562500"/>
              <a:gd name="csY545" fmla="*/ 713574 h 1369915"/>
              <a:gd name="csX546" fmla="*/ 1545310 w 1562500"/>
              <a:gd name="csY546" fmla="*/ 712020 h 1369915"/>
              <a:gd name="csX547" fmla="*/ 1469325 w 1562500"/>
              <a:gd name="csY547" fmla="*/ 711300 h 1369915"/>
              <a:gd name="csX548" fmla="*/ 854575 w 1562500"/>
              <a:gd name="csY548" fmla="*/ 726553 h 1369915"/>
              <a:gd name="csX549" fmla="*/ 861782 w 1562500"/>
              <a:gd name="csY549" fmla="*/ 727079 h 1369915"/>
              <a:gd name="csX550" fmla="*/ 904436 w 1562500"/>
              <a:gd name="csY550" fmla="*/ 761383 h 1369915"/>
              <a:gd name="csX551" fmla="*/ 917000 w 1562500"/>
              <a:gd name="csY551" fmla="*/ 839744 h 1369915"/>
              <a:gd name="csX552" fmla="*/ 908556 w 1562500"/>
              <a:gd name="csY552" fmla="*/ 887949 h 1369915"/>
              <a:gd name="csX553" fmla="*/ 887600 w 1562500"/>
              <a:gd name="csY553" fmla="*/ 913221 h 1369915"/>
              <a:gd name="csX554" fmla="*/ 865836 w 1562500"/>
              <a:gd name="csY554" fmla="*/ 917583 h 1369915"/>
              <a:gd name="csX555" fmla="*/ 843334 w 1562500"/>
              <a:gd name="csY555" fmla="*/ 913521 h 1369915"/>
              <a:gd name="csX556" fmla="*/ 802612 w 1562500"/>
              <a:gd name="csY556" fmla="*/ 828192 h 1369915"/>
              <a:gd name="csX557" fmla="*/ 815740 w 1562500"/>
              <a:gd name="csY557" fmla="*/ 751007 h 1369915"/>
              <a:gd name="csX558" fmla="*/ 854575 w 1562500"/>
              <a:gd name="csY558" fmla="*/ 726553 h 1369915"/>
              <a:gd name="csX559" fmla="*/ 226499 w 1562500"/>
              <a:gd name="csY559" fmla="*/ 871171 h 1369915"/>
              <a:gd name="csX560" fmla="*/ 226651 w 1562500"/>
              <a:gd name="csY560" fmla="*/ 889610 h 1369915"/>
              <a:gd name="csX561" fmla="*/ 227465 w 1562500"/>
              <a:gd name="csY561" fmla="*/ 905175 h 1369915"/>
              <a:gd name="csX562" fmla="*/ 227506 w 1562500"/>
              <a:gd name="csY562" fmla="*/ 905471 h 1369915"/>
              <a:gd name="csX563" fmla="*/ 226499 w 1562500"/>
              <a:gd name="csY563" fmla="*/ 871171 h 1369915"/>
              <a:gd name="csX564" fmla="*/ 795163 w 1562500"/>
              <a:gd name="csY564" fmla="*/ 926406 h 1369915"/>
              <a:gd name="csX565" fmla="*/ 795372 w 1562500"/>
              <a:gd name="csY565" fmla="*/ 925974 h 1369915"/>
              <a:gd name="csX566" fmla="*/ 795163 w 1562500"/>
              <a:gd name="csY566" fmla="*/ 926406 h 1369915"/>
              <a:gd name="csX567" fmla="*/ 1270722 w 1562500"/>
              <a:gd name="csY567" fmla="*/ 989506 h 1369915"/>
              <a:gd name="csX568" fmla="*/ 1270459 w 1562500"/>
              <a:gd name="csY568" fmla="*/ 989720 h 1369915"/>
              <a:gd name="csX569" fmla="*/ 1269423 w 1562500"/>
              <a:gd name="csY569" fmla="*/ 990797 h 1369915"/>
              <a:gd name="csX570" fmla="*/ 1266114 w 1562500"/>
              <a:gd name="csY570" fmla="*/ 994661 h 1369915"/>
              <a:gd name="csX571" fmla="*/ 1256510 w 1562500"/>
              <a:gd name="csY571" fmla="*/ 1006946 h 1369915"/>
              <a:gd name="csX572" fmla="*/ 1228126 w 1562500"/>
              <a:gd name="csY572" fmla="*/ 1038656 h 1369915"/>
              <a:gd name="csX573" fmla="*/ 1216840 w 1562500"/>
              <a:gd name="csY573" fmla="*/ 1049564 h 1369915"/>
              <a:gd name="csX574" fmla="*/ 1213070 w 1562500"/>
              <a:gd name="csY574" fmla="*/ 1053449 h 1369915"/>
              <a:gd name="csX575" fmla="*/ 1211388 w 1562500"/>
              <a:gd name="csY575" fmla="*/ 1055402 h 1369915"/>
              <a:gd name="csX576" fmla="*/ 1211606 w 1562500"/>
              <a:gd name="csY576" fmla="*/ 1057527 h 1369915"/>
              <a:gd name="csX577" fmla="*/ 1214011 w 1562500"/>
              <a:gd name="csY577" fmla="*/ 1060989 h 1369915"/>
              <a:gd name="csX578" fmla="*/ 1221227 w 1562500"/>
              <a:gd name="csY578" fmla="*/ 1063895 h 1369915"/>
              <a:gd name="csX579" fmla="*/ 1242466 w 1562500"/>
              <a:gd name="csY579" fmla="*/ 1058189 h 1369915"/>
              <a:gd name="csX580" fmla="*/ 1304694 w 1562500"/>
              <a:gd name="csY580" fmla="*/ 1022392 h 1369915"/>
              <a:gd name="csX581" fmla="*/ 1310914 w 1562500"/>
              <a:gd name="csY581" fmla="*/ 1015929 h 1369915"/>
              <a:gd name="csX582" fmla="*/ 1312756 w 1562500"/>
              <a:gd name="csY582" fmla="*/ 1013466 h 1369915"/>
              <a:gd name="csX583" fmla="*/ 1313229 w 1562500"/>
              <a:gd name="csY583" fmla="*/ 1012504 h 1369915"/>
              <a:gd name="csX584" fmla="*/ 1313130 w 1562500"/>
              <a:gd name="csY584" fmla="*/ 1012381 h 1369915"/>
              <a:gd name="csX585" fmla="*/ 1311938 w 1562500"/>
              <a:gd name="csY585" fmla="*/ 1011357 h 1369915"/>
              <a:gd name="csX586" fmla="*/ 1307333 w 1562500"/>
              <a:gd name="csY586" fmla="*/ 1008220 h 1369915"/>
              <a:gd name="csX587" fmla="*/ 1292968 w 1562500"/>
              <a:gd name="csY587" fmla="*/ 999895 h 1369915"/>
              <a:gd name="csX588" fmla="*/ 1278049 w 1562500"/>
              <a:gd name="csY588" fmla="*/ 992297 h 1369915"/>
              <a:gd name="csX589" fmla="*/ 1272749 w 1562500"/>
              <a:gd name="csY589" fmla="*/ 990049 h 1369915"/>
              <a:gd name="csX590" fmla="*/ 1271121 w 1562500"/>
              <a:gd name="csY590" fmla="*/ 989547 h 1369915"/>
              <a:gd name="csX591" fmla="*/ 1270722 w 1562500"/>
              <a:gd name="csY591" fmla="*/ 989506 h 1369915"/>
              <a:gd name="csX592" fmla="*/ 710014 w 1562500"/>
              <a:gd name="csY592" fmla="*/ 1073364 h 1369915"/>
              <a:gd name="csX593" fmla="*/ 704135 w 1562500"/>
              <a:gd name="csY593" fmla="*/ 1073972 h 1369915"/>
              <a:gd name="csX594" fmla="*/ 691369 w 1562500"/>
              <a:gd name="csY594" fmla="*/ 1075559 h 1369915"/>
              <a:gd name="csX595" fmla="*/ 659133 w 1562500"/>
              <a:gd name="csY595" fmla="*/ 1079950 h 1369915"/>
              <a:gd name="csX596" fmla="*/ 645245 w 1562500"/>
              <a:gd name="csY596" fmla="*/ 1082779 h 1369915"/>
              <a:gd name="csX597" fmla="*/ 644303 w 1562500"/>
              <a:gd name="csY597" fmla="*/ 1084333 h 1369915"/>
              <a:gd name="csX598" fmla="*/ 644755 w 1562500"/>
              <a:gd name="csY598" fmla="*/ 1088193 h 1369915"/>
              <a:gd name="csX599" fmla="*/ 647280 w 1562500"/>
              <a:gd name="csY599" fmla="*/ 1102566 h 1369915"/>
              <a:gd name="csX600" fmla="*/ 641532 w 1562500"/>
              <a:gd name="csY600" fmla="*/ 1128229 h 1369915"/>
              <a:gd name="csX601" fmla="*/ 609086 w 1562500"/>
              <a:gd name="csY601" fmla="*/ 1215815 h 1369915"/>
              <a:gd name="csX602" fmla="*/ 585233 w 1562500"/>
              <a:gd name="csY602" fmla="*/ 1279491 h 1369915"/>
              <a:gd name="csX603" fmla="*/ 565021 w 1562500"/>
              <a:gd name="csY603" fmla="*/ 1328012 h 1369915"/>
              <a:gd name="csX604" fmla="*/ 548293 w 1562500"/>
              <a:gd name="csY604" fmla="*/ 1343417 h 1369915"/>
              <a:gd name="csX605" fmla="*/ 539947 w 1562500"/>
              <a:gd name="csY605" fmla="*/ 1347964 h 1369915"/>
              <a:gd name="csX606" fmla="*/ 538902 w 1562500"/>
              <a:gd name="csY606" fmla="*/ 1350304 h 1369915"/>
              <a:gd name="csX607" fmla="*/ 538668 w 1562500"/>
              <a:gd name="csY607" fmla="*/ 1354435 h 1369915"/>
              <a:gd name="csX608" fmla="*/ 539087 w 1562500"/>
              <a:gd name="csY608" fmla="*/ 1360105 h 1369915"/>
              <a:gd name="csX609" fmla="*/ 539519 w 1562500"/>
              <a:gd name="csY609" fmla="*/ 1362070 h 1369915"/>
              <a:gd name="csX610" fmla="*/ 539778 w 1562500"/>
              <a:gd name="csY610" fmla="*/ 1362691 h 1369915"/>
              <a:gd name="csX611" fmla="*/ 540469 w 1562500"/>
              <a:gd name="csY611" fmla="*/ 1362802 h 1369915"/>
              <a:gd name="csX612" fmla="*/ 543425 w 1562500"/>
              <a:gd name="csY612" fmla="*/ 1363057 h 1369915"/>
              <a:gd name="csX613" fmla="*/ 553937 w 1562500"/>
              <a:gd name="csY613" fmla="*/ 1363476 h 1369915"/>
              <a:gd name="csX614" fmla="*/ 587494 w 1562500"/>
              <a:gd name="csY614" fmla="*/ 1363760 h 1369915"/>
              <a:gd name="csX615" fmla="*/ 628372 w 1562500"/>
              <a:gd name="csY615" fmla="*/ 1362456 h 1369915"/>
              <a:gd name="csX616" fmla="*/ 632796 w 1562500"/>
              <a:gd name="csY616" fmla="*/ 1360244 h 1369915"/>
              <a:gd name="csX617" fmla="*/ 632956 w 1562500"/>
              <a:gd name="csY617" fmla="*/ 1350250 h 1369915"/>
              <a:gd name="csX618" fmla="*/ 630132 w 1562500"/>
              <a:gd name="csY618" fmla="*/ 1346612 h 1369915"/>
              <a:gd name="csX619" fmla="*/ 624056 w 1562500"/>
              <a:gd name="csY619" fmla="*/ 1344897 h 1369915"/>
              <a:gd name="csX620" fmla="*/ 613507 w 1562500"/>
              <a:gd name="csY620" fmla="*/ 1338874 h 1369915"/>
              <a:gd name="csX621" fmla="*/ 608134 w 1562500"/>
              <a:gd name="csY621" fmla="*/ 1327317 h 1369915"/>
              <a:gd name="csX622" fmla="*/ 610045 w 1562500"/>
              <a:gd name="csY622" fmla="*/ 1317878 h 1369915"/>
              <a:gd name="csX623" fmla="*/ 614473 w 1562500"/>
              <a:gd name="csY623" fmla="*/ 1303406 h 1369915"/>
              <a:gd name="csX624" fmla="*/ 619596 w 1562500"/>
              <a:gd name="csY624" fmla="*/ 1289202 h 1369915"/>
              <a:gd name="csX625" fmla="*/ 623695 w 1562500"/>
              <a:gd name="csY625" fmla="*/ 1280584 h 1369915"/>
              <a:gd name="csX626" fmla="*/ 627494 w 1562500"/>
              <a:gd name="csY626" fmla="*/ 1278952 h 1369915"/>
              <a:gd name="csX627" fmla="*/ 635498 w 1562500"/>
              <a:gd name="csY627" fmla="*/ 1278122 h 1369915"/>
              <a:gd name="csX628" fmla="*/ 669215 w 1562500"/>
              <a:gd name="csY628" fmla="*/ 1277538 h 1369915"/>
              <a:gd name="csX629" fmla="*/ 708099 w 1562500"/>
              <a:gd name="csY629" fmla="*/ 1280708 h 1369915"/>
              <a:gd name="csX630" fmla="*/ 715820 w 1562500"/>
              <a:gd name="csY630" fmla="*/ 1288433 h 1369915"/>
              <a:gd name="csX631" fmla="*/ 721588 w 1562500"/>
              <a:gd name="csY631" fmla="*/ 1302769 h 1369915"/>
              <a:gd name="csX632" fmla="*/ 728462 w 1562500"/>
              <a:gd name="csY632" fmla="*/ 1333455 h 1369915"/>
              <a:gd name="csX633" fmla="*/ 722641 w 1562500"/>
              <a:gd name="csY633" fmla="*/ 1340884 h 1369915"/>
              <a:gd name="csX634" fmla="*/ 710077 w 1562500"/>
              <a:gd name="csY634" fmla="*/ 1346698 h 1369915"/>
              <a:gd name="csX635" fmla="*/ 705858 w 1562500"/>
              <a:gd name="csY635" fmla="*/ 1349567 h 1369915"/>
              <a:gd name="csX636" fmla="*/ 704962 w 1562500"/>
              <a:gd name="csY636" fmla="*/ 1356458 h 1369915"/>
              <a:gd name="csX637" fmla="*/ 707380 w 1562500"/>
              <a:gd name="csY637" fmla="*/ 1361605 h 1369915"/>
              <a:gd name="csX638" fmla="*/ 712387 w 1562500"/>
              <a:gd name="csY638" fmla="*/ 1362777 h 1369915"/>
              <a:gd name="csX639" fmla="*/ 770735 w 1562500"/>
              <a:gd name="csY639" fmla="*/ 1363344 h 1369915"/>
              <a:gd name="csX640" fmla="*/ 829156 w 1562500"/>
              <a:gd name="csY640" fmla="*/ 1361757 h 1369915"/>
              <a:gd name="csX641" fmla="*/ 834669 w 1562500"/>
              <a:gd name="csY641" fmla="*/ 1360204 h 1369915"/>
              <a:gd name="csX642" fmla="*/ 836013 w 1562500"/>
              <a:gd name="csY642" fmla="*/ 1359398 h 1369915"/>
              <a:gd name="csX643" fmla="*/ 837160 w 1562500"/>
              <a:gd name="csY643" fmla="*/ 1354880 h 1369915"/>
              <a:gd name="csX644" fmla="*/ 837387 w 1562500"/>
              <a:gd name="csY644" fmla="*/ 1349827 h 1369915"/>
              <a:gd name="csX645" fmla="*/ 836770 w 1562500"/>
              <a:gd name="csY645" fmla="*/ 1347529 h 1369915"/>
              <a:gd name="csX646" fmla="*/ 834517 w 1562500"/>
              <a:gd name="csY646" fmla="*/ 1346196 h 1369915"/>
              <a:gd name="csX647" fmla="*/ 829181 w 1562500"/>
              <a:gd name="csY647" fmla="*/ 1344716 h 1369915"/>
              <a:gd name="csX648" fmla="*/ 818717 w 1562500"/>
              <a:gd name="csY648" fmla="*/ 1340848 h 1369915"/>
              <a:gd name="csX649" fmla="*/ 809504 w 1562500"/>
              <a:gd name="csY649" fmla="*/ 1328604 h 1369915"/>
              <a:gd name="csX650" fmla="*/ 773440 w 1562500"/>
              <a:gd name="csY650" fmla="*/ 1237914 h 1369915"/>
              <a:gd name="csX651" fmla="*/ 732857 w 1562500"/>
              <a:gd name="csY651" fmla="*/ 1131621 h 1369915"/>
              <a:gd name="csX652" fmla="*/ 713571 w 1562500"/>
              <a:gd name="csY652" fmla="*/ 1080522 h 1369915"/>
              <a:gd name="csX653" fmla="*/ 711306 w 1562500"/>
              <a:gd name="csY653" fmla="*/ 1075132 h 1369915"/>
              <a:gd name="csX654" fmla="*/ 710307 w 1562500"/>
              <a:gd name="csY654" fmla="*/ 1073610 h 1369915"/>
              <a:gd name="csX655" fmla="*/ 710007 w 1562500"/>
              <a:gd name="csY655" fmla="*/ 1073364 h 1369915"/>
              <a:gd name="csX656" fmla="*/ 411099 w 1562500"/>
              <a:gd name="csY656" fmla="*/ 1073960 h 1369915"/>
              <a:gd name="csX657" fmla="*/ 394531 w 1562500"/>
              <a:gd name="csY657" fmla="*/ 1074042 h 1369915"/>
              <a:gd name="csX658" fmla="*/ 287773 w 1562500"/>
              <a:gd name="csY658" fmla="*/ 1119340 h 1369915"/>
              <a:gd name="csX659" fmla="*/ 250085 w 1562500"/>
              <a:gd name="csY659" fmla="*/ 1185182 h 1369915"/>
              <a:gd name="csX660" fmla="*/ 248959 w 1562500"/>
              <a:gd name="csY660" fmla="*/ 1263206 h 1369915"/>
              <a:gd name="csX661" fmla="*/ 362742 w 1562500"/>
              <a:gd name="csY661" fmla="*/ 1366876 h 1369915"/>
              <a:gd name="csX662" fmla="*/ 481201 w 1562500"/>
              <a:gd name="csY662" fmla="*/ 1357568 h 1369915"/>
              <a:gd name="csX663" fmla="*/ 497218 w 1562500"/>
              <a:gd name="csY663" fmla="*/ 1351557 h 1369915"/>
              <a:gd name="csX664" fmla="*/ 503903 w 1562500"/>
              <a:gd name="csY664" fmla="*/ 1346862 h 1369915"/>
              <a:gd name="csX665" fmla="*/ 506818 w 1562500"/>
              <a:gd name="csY665" fmla="*/ 1339100 h 1369915"/>
              <a:gd name="csX666" fmla="*/ 510543 w 1562500"/>
              <a:gd name="csY666" fmla="*/ 1325122 h 1369915"/>
              <a:gd name="csX667" fmla="*/ 516603 w 1562500"/>
              <a:gd name="csY667" fmla="*/ 1293724 h 1369915"/>
              <a:gd name="csX668" fmla="*/ 517306 w 1562500"/>
              <a:gd name="csY668" fmla="*/ 1286743 h 1369915"/>
              <a:gd name="csX669" fmla="*/ 516426 w 1562500"/>
              <a:gd name="csY669" fmla="*/ 1283697 h 1369915"/>
              <a:gd name="csX670" fmla="*/ 512450 w 1562500"/>
              <a:gd name="csY670" fmla="*/ 1282093 h 1369915"/>
              <a:gd name="csX671" fmla="*/ 503303 w 1562500"/>
              <a:gd name="csY671" fmla="*/ 1280720 h 1369915"/>
              <a:gd name="csX672" fmla="*/ 497588 w 1562500"/>
              <a:gd name="csY672" fmla="*/ 1280141 h 1369915"/>
              <a:gd name="csX673" fmla="*/ 494612 w 1562500"/>
              <a:gd name="csY673" fmla="*/ 1280843 h 1369915"/>
              <a:gd name="csX674" fmla="*/ 488901 w 1562500"/>
              <a:gd name="csY674" fmla="*/ 1290460 h 1369915"/>
              <a:gd name="csX675" fmla="*/ 453540 w 1562500"/>
              <a:gd name="csY675" fmla="*/ 1328082 h 1369915"/>
              <a:gd name="csX676" fmla="*/ 438583 w 1562500"/>
              <a:gd name="csY676" fmla="*/ 1334414 h 1369915"/>
              <a:gd name="csX677" fmla="*/ 416580 w 1562500"/>
              <a:gd name="csY677" fmla="*/ 1335425 h 1369915"/>
              <a:gd name="csX678" fmla="*/ 380750 w 1562500"/>
              <a:gd name="csY678" fmla="*/ 1329595 h 1369915"/>
              <a:gd name="csX679" fmla="*/ 331225 w 1562500"/>
              <a:gd name="csY679" fmla="*/ 1264822 h 1369915"/>
              <a:gd name="csX680" fmla="*/ 327895 w 1562500"/>
              <a:gd name="csY680" fmla="*/ 1192969 h 1369915"/>
              <a:gd name="csX681" fmla="*/ 386543 w 1562500"/>
              <a:gd name="csY681" fmla="*/ 1104281 h 1369915"/>
              <a:gd name="csX682" fmla="*/ 452130 w 1562500"/>
              <a:gd name="csY682" fmla="*/ 1117309 h 1369915"/>
              <a:gd name="csX683" fmla="*/ 481563 w 1562500"/>
              <a:gd name="csY683" fmla="*/ 1159051 h 1369915"/>
              <a:gd name="csX684" fmla="*/ 484333 w 1562500"/>
              <a:gd name="csY684" fmla="*/ 1167060 h 1369915"/>
              <a:gd name="csX685" fmla="*/ 487294 w 1562500"/>
              <a:gd name="csY685" fmla="*/ 1170345 h 1369915"/>
              <a:gd name="csX686" fmla="*/ 505552 w 1562500"/>
              <a:gd name="csY686" fmla="*/ 1168976 h 1369915"/>
              <a:gd name="csX687" fmla="*/ 509346 w 1562500"/>
              <a:gd name="csY687" fmla="*/ 1168116 h 1369915"/>
              <a:gd name="csX688" fmla="*/ 510712 w 1562500"/>
              <a:gd name="csY688" fmla="*/ 1166542 h 1369915"/>
              <a:gd name="csX689" fmla="*/ 510346 w 1562500"/>
              <a:gd name="csY689" fmla="*/ 1151716 h 1369915"/>
              <a:gd name="csX690" fmla="*/ 506567 w 1562500"/>
              <a:gd name="csY690" fmla="*/ 1116631 h 1369915"/>
              <a:gd name="csX691" fmla="*/ 502440 w 1562500"/>
              <a:gd name="csY691" fmla="*/ 1098319 h 1369915"/>
              <a:gd name="csX692" fmla="*/ 489259 w 1562500"/>
              <a:gd name="csY692" fmla="*/ 1089032 h 1369915"/>
              <a:gd name="csX693" fmla="*/ 462297 w 1562500"/>
              <a:gd name="csY693" fmla="*/ 1080674 h 1369915"/>
              <a:gd name="csX694" fmla="*/ 411099 w 1562500"/>
              <a:gd name="csY694" fmla="*/ 1073960 h 1369915"/>
              <a:gd name="csX695" fmla="*/ 976602 w 1562500"/>
              <a:gd name="csY695" fmla="*/ 1079670 h 1369915"/>
              <a:gd name="csX696" fmla="*/ 916137 w 1562500"/>
              <a:gd name="csY696" fmla="*/ 1080045 h 1369915"/>
              <a:gd name="csX697" fmla="*/ 870292 w 1562500"/>
              <a:gd name="csY697" fmla="*/ 1081130 h 1369915"/>
              <a:gd name="csX698" fmla="*/ 867147 w 1562500"/>
              <a:gd name="csY698" fmla="*/ 1081570 h 1369915"/>
              <a:gd name="csX699" fmla="*/ 866407 w 1562500"/>
              <a:gd name="csY699" fmla="*/ 1081800 h 1369915"/>
              <a:gd name="csX700" fmla="*/ 866070 w 1562500"/>
              <a:gd name="csY700" fmla="*/ 1085007 h 1369915"/>
              <a:gd name="csX701" fmla="*/ 866440 w 1562500"/>
              <a:gd name="csY701" fmla="*/ 1090179 h 1369915"/>
              <a:gd name="csX702" fmla="*/ 868471 w 1562500"/>
              <a:gd name="csY702" fmla="*/ 1095273 h 1369915"/>
              <a:gd name="csX703" fmla="*/ 875497 w 1562500"/>
              <a:gd name="csY703" fmla="*/ 1098142 h 1369915"/>
              <a:gd name="csX704" fmla="*/ 884826 w 1562500"/>
              <a:gd name="csY704" fmla="*/ 1102060 h 1369915"/>
              <a:gd name="csX705" fmla="*/ 889553 w 1562500"/>
              <a:gd name="csY705" fmla="*/ 1115693 h 1369915"/>
              <a:gd name="csX706" fmla="*/ 891251 w 1562500"/>
              <a:gd name="csY706" fmla="*/ 1219442 h 1369915"/>
              <a:gd name="csX707" fmla="*/ 890676 w 1562500"/>
              <a:gd name="csY707" fmla="*/ 1305630 h 1369915"/>
              <a:gd name="csX708" fmla="*/ 889812 w 1562500"/>
              <a:gd name="csY708" fmla="*/ 1324629 h 1369915"/>
              <a:gd name="csX709" fmla="*/ 888357 w 1562500"/>
              <a:gd name="csY709" fmla="*/ 1333020 h 1369915"/>
              <a:gd name="csX710" fmla="*/ 882692 w 1562500"/>
              <a:gd name="csY710" fmla="*/ 1340305 h 1369915"/>
              <a:gd name="csX711" fmla="*/ 869996 w 1562500"/>
              <a:gd name="csY711" fmla="*/ 1345633 h 1369915"/>
              <a:gd name="csX712" fmla="*/ 867780 w 1562500"/>
              <a:gd name="csY712" fmla="*/ 1347960 h 1369915"/>
              <a:gd name="csX713" fmla="*/ 867044 w 1562500"/>
              <a:gd name="csY713" fmla="*/ 1355356 h 1369915"/>
              <a:gd name="csX714" fmla="*/ 867710 w 1562500"/>
              <a:gd name="csY714" fmla="*/ 1359163 h 1369915"/>
              <a:gd name="csX715" fmla="*/ 874819 w 1562500"/>
              <a:gd name="csY715" fmla="*/ 1362658 h 1369915"/>
              <a:gd name="csX716" fmla="*/ 935456 w 1562500"/>
              <a:gd name="csY716" fmla="*/ 1363842 h 1369915"/>
              <a:gd name="csX717" fmla="*/ 996097 w 1562500"/>
              <a:gd name="csY717" fmla="*/ 1362678 h 1369915"/>
              <a:gd name="csX718" fmla="*/ 1003021 w 1562500"/>
              <a:gd name="csY718" fmla="*/ 1360273 h 1369915"/>
              <a:gd name="csX719" fmla="*/ 1003868 w 1562500"/>
              <a:gd name="csY719" fmla="*/ 1355525 h 1369915"/>
              <a:gd name="csX720" fmla="*/ 1003674 w 1562500"/>
              <a:gd name="csY720" fmla="*/ 1350246 h 1369915"/>
              <a:gd name="csX721" fmla="*/ 1002609 w 1562500"/>
              <a:gd name="csY721" fmla="*/ 1347956 h 1369915"/>
              <a:gd name="csX722" fmla="*/ 991681 w 1562500"/>
              <a:gd name="csY722" fmla="*/ 1345719 h 1369915"/>
              <a:gd name="csX723" fmla="*/ 972112 w 1562500"/>
              <a:gd name="csY723" fmla="*/ 1338109 h 1369915"/>
              <a:gd name="csX724" fmla="*/ 966713 w 1562500"/>
              <a:gd name="csY724" fmla="*/ 1326417 h 1369915"/>
              <a:gd name="csX725" fmla="*/ 965978 w 1562500"/>
              <a:gd name="csY725" fmla="*/ 1283836 h 1369915"/>
              <a:gd name="csX726" fmla="*/ 969242 w 1562500"/>
              <a:gd name="csY726" fmla="*/ 1241692 h 1369915"/>
              <a:gd name="csX727" fmla="*/ 977440 w 1562500"/>
              <a:gd name="csY727" fmla="*/ 1236146 h 1369915"/>
              <a:gd name="csX728" fmla="*/ 992187 w 1562500"/>
              <a:gd name="csY728" fmla="*/ 1235788 h 1369915"/>
              <a:gd name="csX729" fmla="*/ 1015013 w 1562500"/>
              <a:gd name="csY729" fmla="*/ 1237252 h 1369915"/>
              <a:gd name="csX730" fmla="*/ 1024485 w 1562500"/>
              <a:gd name="csY730" fmla="*/ 1242987 h 1369915"/>
              <a:gd name="csX731" fmla="*/ 1038521 w 1562500"/>
              <a:gd name="csY731" fmla="*/ 1274989 h 1369915"/>
              <a:gd name="csX732" fmla="*/ 1038521 w 1562500"/>
              <a:gd name="csY732" fmla="*/ 1274989 h 1369915"/>
              <a:gd name="csX733" fmla="*/ 1038521 w 1562500"/>
              <a:gd name="csY733" fmla="*/ 1274989 h 1369915"/>
              <a:gd name="csX734" fmla="*/ 1038932 w 1562500"/>
              <a:gd name="csY734" fmla="*/ 1275215 h 1369915"/>
              <a:gd name="csX735" fmla="*/ 1041160 w 1562500"/>
              <a:gd name="csY735" fmla="*/ 1275671 h 1369915"/>
              <a:gd name="csX736" fmla="*/ 1048812 w 1562500"/>
              <a:gd name="csY736" fmla="*/ 1275754 h 1369915"/>
              <a:gd name="csX737" fmla="*/ 1057256 w 1562500"/>
              <a:gd name="csY737" fmla="*/ 1269632 h 1369915"/>
              <a:gd name="csX738" fmla="*/ 1058099 w 1562500"/>
              <a:gd name="csY738" fmla="*/ 1225469 h 1369915"/>
              <a:gd name="csX739" fmla="*/ 1056315 w 1562500"/>
              <a:gd name="csY739" fmla="*/ 1181396 h 1369915"/>
              <a:gd name="csX740" fmla="*/ 1053663 w 1562500"/>
              <a:gd name="csY740" fmla="*/ 1176565 h 1369915"/>
              <a:gd name="csX741" fmla="*/ 1048063 w 1562500"/>
              <a:gd name="csY741" fmla="*/ 1175895 h 1369915"/>
              <a:gd name="csX742" fmla="*/ 1039319 w 1562500"/>
              <a:gd name="csY742" fmla="*/ 1176684 h 1369915"/>
              <a:gd name="csX743" fmla="*/ 1038213 w 1562500"/>
              <a:gd name="csY743" fmla="*/ 1178259 h 1369915"/>
              <a:gd name="csX744" fmla="*/ 1037386 w 1562500"/>
              <a:gd name="csY744" fmla="*/ 1182160 h 1369915"/>
              <a:gd name="csX745" fmla="*/ 1026644 w 1562500"/>
              <a:gd name="csY745" fmla="*/ 1202561 h 1369915"/>
              <a:gd name="csX746" fmla="*/ 1017529 w 1562500"/>
              <a:gd name="csY746" fmla="*/ 1206405 h 1369915"/>
              <a:gd name="csX747" fmla="*/ 994197 w 1562500"/>
              <a:gd name="csY747" fmla="*/ 1207757 h 1369915"/>
              <a:gd name="csX748" fmla="*/ 978287 w 1562500"/>
              <a:gd name="csY748" fmla="*/ 1207383 h 1369915"/>
              <a:gd name="csX749" fmla="*/ 969493 w 1562500"/>
              <a:gd name="csY749" fmla="*/ 1201582 h 1369915"/>
              <a:gd name="csX750" fmla="*/ 965965 w 1562500"/>
              <a:gd name="csY750" fmla="*/ 1157238 h 1369915"/>
              <a:gd name="csX751" fmla="*/ 969867 w 1562500"/>
              <a:gd name="csY751" fmla="*/ 1112844 h 1369915"/>
              <a:gd name="csX752" fmla="*/ 979500 w 1562500"/>
              <a:gd name="csY752" fmla="*/ 1107052 h 1369915"/>
              <a:gd name="csX753" fmla="*/ 997038 w 1562500"/>
              <a:gd name="csY753" fmla="*/ 1106624 h 1369915"/>
              <a:gd name="csX754" fmla="*/ 1020567 w 1562500"/>
              <a:gd name="csY754" fmla="*/ 1107681 h 1369915"/>
              <a:gd name="csX755" fmla="*/ 1035080 w 1562500"/>
              <a:gd name="csY755" fmla="*/ 1109346 h 1369915"/>
              <a:gd name="csX756" fmla="*/ 1066831 w 1562500"/>
              <a:gd name="csY756" fmla="*/ 1147293 h 1369915"/>
              <a:gd name="csX757" fmla="*/ 1068365 w 1562500"/>
              <a:gd name="csY757" fmla="*/ 1152329 h 1369915"/>
              <a:gd name="csX758" fmla="*/ 1069956 w 1562500"/>
              <a:gd name="csY758" fmla="*/ 1154492 h 1369915"/>
              <a:gd name="csX759" fmla="*/ 1080020 w 1562500"/>
              <a:gd name="csY759" fmla="*/ 1155450 h 1369915"/>
              <a:gd name="csX760" fmla="*/ 1086463 w 1562500"/>
              <a:gd name="csY760" fmla="*/ 1154927 h 1369915"/>
              <a:gd name="csX761" fmla="*/ 1089135 w 1562500"/>
              <a:gd name="csY761" fmla="*/ 1151556 h 1369915"/>
              <a:gd name="csX762" fmla="*/ 1089238 w 1562500"/>
              <a:gd name="csY762" fmla="*/ 1119229 h 1369915"/>
              <a:gd name="csX763" fmla="*/ 1087869 w 1562500"/>
              <a:gd name="csY763" fmla="*/ 1092420 h 1369915"/>
              <a:gd name="csX764" fmla="*/ 1087224 w 1562500"/>
              <a:gd name="csY764" fmla="*/ 1083917 h 1369915"/>
              <a:gd name="csX765" fmla="*/ 1086952 w 1562500"/>
              <a:gd name="csY765" fmla="*/ 1081479 h 1369915"/>
              <a:gd name="csX766" fmla="*/ 1086891 w 1562500"/>
              <a:gd name="csY766" fmla="*/ 1081118 h 1369915"/>
              <a:gd name="csX767" fmla="*/ 1085239 w 1562500"/>
              <a:gd name="csY767" fmla="*/ 1080965 h 1369915"/>
              <a:gd name="csX768" fmla="*/ 1078644 w 1562500"/>
              <a:gd name="csY768" fmla="*/ 1080665 h 1369915"/>
              <a:gd name="csX769" fmla="*/ 1054675 w 1562500"/>
              <a:gd name="csY769" fmla="*/ 1080147 h 1369915"/>
              <a:gd name="csX770" fmla="*/ 976594 w 1562500"/>
              <a:gd name="csY770" fmla="*/ 1079670 h 1369915"/>
              <a:gd name="csX771" fmla="*/ 1164101 w 1562500"/>
              <a:gd name="csY771" fmla="*/ 1079670 h 1369915"/>
              <a:gd name="csX772" fmla="*/ 1133570 w 1562500"/>
              <a:gd name="csY772" fmla="*/ 1080731 h 1369915"/>
              <a:gd name="csX773" fmla="*/ 1127543 w 1562500"/>
              <a:gd name="csY773" fmla="*/ 1082100 h 1369915"/>
              <a:gd name="csX774" fmla="*/ 1125541 w 1562500"/>
              <a:gd name="csY774" fmla="*/ 1083884 h 1369915"/>
              <a:gd name="csX775" fmla="*/ 1125253 w 1562500"/>
              <a:gd name="csY775" fmla="*/ 1091671 h 1369915"/>
              <a:gd name="csX776" fmla="*/ 1126704 w 1562500"/>
              <a:gd name="csY776" fmla="*/ 1095121 h 1369915"/>
              <a:gd name="csX777" fmla="*/ 1134750 w 1562500"/>
              <a:gd name="csY777" fmla="*/ 1098508 h 1369915"/>
              <a:gd name="csX778" fmla="*/ 1145822 w 1562500"/>
              <a:gd name="csY778" fmla="*/ 1103351 h 1369915"/>
              <a:gd name="csX779" fmla="*/ 1151401 w 1562500"/>
              <a:gd name="csY779" fmla="*/ 1117654 h 1369915"/>
              <a:gd name="csX780" fmla="*/ 1152840 w 1562500"/>
              <a:gd name="csY780" fmla="*/ 1224346 h 1369915"/>
              <a:gd name="csX781" fmla="*/ 1151648 w 1562500"/>
              <a:gd name="csY781" fmla="*/ 1318519 h 1369915"/>
              <a:gd name="csX782" fmla="*/ 1149896 w 1562500"/>
              <a:gd name="csY782" fmla="*/ 1332103 h 1369915"/>
              <a:gd name="csX783" fmla="*/ 1146439 w 1562500"/>
              <a:gd name="csY783" fmla="*/ 1337386 h 1369915"/>
              <a:gd name="csX784" fmla="*/ 1133348 w 1562500"/>
              <a:gd name="csY784" fmla="*/ 1344630 h 1369915"/>
              <a:gd name="csX785" fmla="*/ 1127864 w 1562500"/>
              <a:gd name="csY785" fmla="*/ 1346871 h 1369915"/>
              <a:gd name="csX786" fmla="*/ 1125549 w 1562500"/>
              <a:gd name="csY786" fmla="*/ 1352557 h 1369915"/>
              <a:gd name="csX787" fmla="*/ 1124727 w 1562500"/>
              <a:gd name="csY787" fmla="*/ 1358337 h 1369915"/>
              <a:gd name="csX788" fmla="*/ 1124851 w 1562500"/>
              <a:gd name="csY788" fmla="*/ 1361745 h 1369915"/>
              <a:gd name="csX789" fmla="*/ 1125538 w 1562500"/>
              <a:gd name="csY789" fmla="*/ 1361967 h 1369915"/>
              <a:gd name="csX790" fmla="*/ 1128432 w 1562500"/>
              <a:gd name="csY790" fmla="*/ 1362366 h 1369915"/>
              <a:gd name="csX791" fmla="*/ 1176575 w 1562500"/>
              <a:gd name="csY791" fmla="*/ 1363262 h 1369915"/>
              <a:gd name="csX792" fmla="*/ 1236698 w 1562500"/>
              <a:gd name="csY792" fmla="*/ 1363332 h 1369915"/>
              <a:gd name="csX793" fmla="*/ 1333285 w 1562500"/>
              <a:gd name="csY793" fmla="*/ 1361733 h 1369915"/>
              <a:gd name="csX794" fmla="*/ 1347522 w 1562500"/>
              <a:gd name="csY794" fmla="*/ 1358962 h 1369915"/>
              <a:gd name="csX795" fmla="*/ 1350474 w 1562500"/>
              <a:gd name="csY795" fmla="*/ 1354065 h 1369915"/>
              <a:gd name="csX796" fmla="*/ 1357541 w 1562500"/>
              <a:gd name="csY796" fmla="*/ 1319461 h 1369915"/>
              <a:gd name="csX797" fmla="*/ 1362754 w 1562500"/>
              <a:gd name="csY797" fmla="*/ 1288412 h 1369915"/>
              <a:gd name="csX798" fmla="*/ 1363096 w 1562500"/>
              <a:gd name="csY798" fmla="*/ 1285333 h 1369915"/>
              <a:gd name="csX799" fmla="*/ 1362524 w 1562500"/>
              <a:gd name="csY799" fmla="*/ 1284478 h 1369915"/>
              <a:gd name="csX800" fmla="*/ 1351374 w 1562500"/>
              <a:gd name="csY800" fmla="*/ 1283853 h 1369915"/>
              <a:gd name="csX801" fmla="*/ 1343653 w 1562500"/>
              <a:gd name="csY801" fmla="*/ 1284067 h 1369915"/>
              <a:gd name="csX802" fmla="*/ 1339526 w 1562500"/>
              <a:gd name="csY802" fmla="*/ 1285423 h 1369915"/>
              <a:gd name="csX803" fmla="*/ 1332952 w 1562500"/>
              <a:gd name="csY803" fmla="*/ 1297416 h 1369915"/>
              <a:gd name="csX804" fmla="*/ 1296575 w 1562500"/>
              <a:gd name="csY804" fmla="*/ 1333974 h 1369915"/>
              <a:gd name="csX805" fmla="*/ 1248535 w 1562500"/>
              <a:gd name="csY805" fmla="*/ 1336909 h 1369915"/>
              <a:gd name="csX806" fmla="*/ 1236345 w 1562500"/>
              <a:gd name="csY806" fmla="*/ 1335614 h 1369915"/>
              <a:gd name="csX807" fmla="*/ 1229594 w 1562500"/>
              <a:gd name="csY807" fmla="*/ 1328863 h 1369915"/>
              <a:gd name="csX808" fmla="*/ 1226996 w 1562500"/>
              <a:gd name="csY808" fmla="*/ 1280696 h 1369915"/>
              <a:gd name="csX809" fmla="*/ 1229512 w 1562500"/>
              <a:gd name="csY809" fmla="*/ 1239768 h 1369915"/>
              <a:gd name="csX810" fmla="*/ 1235995 w 1562500"/>
              <a:gd name="csY810" fmla="*/ 1234094 h 1369915"/>
              <a:gd name="csX811" fmla="*/ 1247519 w 1562500"/>
              <a:gd name="csY811" fmla="*/ 1233346 h 1369915"/>
              <a:gd name="csX812" fmla="*/ 1263705 w 1562500"/>
              <a:gd name="csY812" fmla="*/ 1234008 h 1369915"/>
              <a:gd name="csX813" fmla="*/ 1275275 w 1562500"/>
              <a:gd name="csY813" fmla="*/ 1235615 h 1369915"/>
              <a:gd name="csX814" fmla="*/ 1293533 w 1562500"/>
              <a:gd name="csY814" fmla="*/ 1259695 h 1369915"/>
              <a:gd name="csX815" fmla="*/ 1294626 w 1562500"/>
              <a:gd name="csY815" fmla="*/ 1264004 h 1369915"/>
              <a:gd name="csX816" fmla="*/ 1296612 w 1562500"/>
              <a:gd name="csY816" fmla="*/ 1265735 h 1369915"/>
              <a:gd name="csX817" fmla="*/ 1311425 w 1562500"/>
              <a:gd name="csY817" fmla="*/ 1265225 h 1369915"/>
              <a:gd name="csX818" fmla="*/ 1311478 w 1562500"/>
              <a:gd name="csY818" fmla="*/ 1265134 h 1369915"/>
              <a:gd name="csX819" fmla="*/ 1311950 w 1562500"/>
              <a:gd name="csY819" fmla="*/ 1263560 h 1369915"/>
              <a:gd name="csX820" fmla="*/ 1312744 w 1562500"/>
              <a:gd name="csY820" fmla="*/ 1255678 h 1369915"/>
              <a:gd name="csX821" fmla="*/ 1313299 w 1562500"/>
              <a:gd name="csY821" fmla="*/ 1217448 h 1369915"/>
              <a:gd name="csX822" fmla="*/ 1312086 w 1562500"/>
              <a:gd name="csY822" fmla="*/ 1175286 h 1369915"/>
              <a:gd name="csX823" fmla="*/ 1309730 w 1562500"/>
              <a:gd name="csY823" fmla="*/ 1170904 h 1369915"/>
              <a:gd name="csX824" fmla="*/ 1304554 w 1562500"/>
              <a:gd name="csY824" fmla="*/ 1170608 h 1369915"/>
              <a:gd name="csX825" fmla="*/ 1296381 w 1562500"/>
              <a:gd name="csY825" fmla="*/ 1172026 h 1369915"/>
              <a:gd name="csX826" fmla="*/ 1295016 w 1562500"/>
              <a:gd name="csY826" fmla="*/ 1173856 h 1369915"/>
              <a:gd name="csX827" fmla="*/ 1293844 w 1562500"/>
              <a:gd name="csY827" fmla="*/ 1177798 h 1369915"/>
              <a:gd name="csX828" fmla="*/ 1280775 w 1562500"/>
              <a:gd name="csY828" fmla="*/ 1200587 h 1369915"/>
              <a:gd name="csX829" fmla="*/ 1248431 w 1562500"/>
              <a:gd name="csY829" fmla="*/ 1205969 h 1369915"/>
              <a:gd name="csX830" fmla="*/ 1236377 w 1562500"/>
              <a:gd name="csY830" fmla="*/ 1205175 h 1369915"/>
              <a:gd name="csX831" fmla="*/ 1229626 w 1562500"/>
              <a:gd name="csY831" fmla="*/ 1199272 h 1369915"/>
              <a:gd name="csX832" fmla="*/ 1226995 w 1562500"/>
              <a:gd name="csY832" fmla="*/ 1156502 h 1369915"/>
              <a:gd name="csX833" fmla="*/ 1230621 w 1562500"/>
              <a:gd name="csY833" fmla="*/ 1113617 h 1369915"/>
              <a:gd name="csX834" fmla="*/ 1239617 w 1562500"/>
              <a:gd name="csY834" fmla="*/ 1107829 h 1369915"/>
              <a:gd name="csX835" fmla="*/ 1255938 w 1562500"/>
              <a:gd name="csY835" fmla="*/ 1107080 h 1369915"/>
              <a:gd name="csX836" fmla="*/ 1293071 w 1562500"/>
              <a:gd name="csY836" fmla="*/ 1111220 h 1369915"/>
              <a:gd name="csX837" fmla="*/ 1316473 w 1562500"/>
              <a:gd name="csY837" fmla="*/ 1143198 h 1369915"/>
              <a:gd name="csX838" fmla="*/ 1318060 w 1562500"/>
              <a:gd name="csY838" fmla="*/ 1148814 h 1369915"/>
              <a:gd name="csX839" fmla="*/ 1319680 w 1562500"/>
              <a:gd name="csY839" fmla="*/ 1151355 h 1369915"/>
              <a:gd name="csX840" fmla="*/ 1329172 w 1562500"/>
              <a:gd name="csY840" fmla="*/ 1152942 h 1369915"/>
              <a:gd name="csX841" fmla="*/ 1335257 w 1562500"/>
              <a:gd name="csY841" fmla="*/ 1152831 h 1369915"/>
              <a:gd name="csX842" fmla="*/ 1337683 w 1562500"/>
              <a:gd name="csY842" fmla="*/ 1150097 h 1369915"/>
              <a:gd name="csX843" fmla="*/ 1337786 w 1562500"/>
              <a:gd name="csY843" fmla="*/ 1121408 h 1369915"/>
              <a:gd name="csX844" fmla="*/ 1336409 w 1562500"/>
              <a:gd name="csY844" fmla="*/ 1096547 h 1369915"/>
              <a:gd name="csX845" fmla="*/ 1335706 w 1562500"/>
              <a:gd name="csY845" fmla="*/ 1087922 h 1369915"/>
              <a:gd name="csX846" fmla="*/ 1335138 w 1562500"/>
              <a:gd name="csY846" fmla="*/ 1083621 h 1369915"/>
              <a:gd name="csX847" fmla="*/ 1334686 w 1562500"/>
              <a:gd name="csY847" fmla="*/ 1082405 h 1369915"/>
              <a:gd name="csX848" fmla="*/ 1333432 w 1562500"/>
              <a:gd name="csY848" fmla="*/ 1081603 h 1369915"/>
              <a:gd name="csX849" fmla="*/ 1321892 w 1562500"/>
              <a:gd name="csY849" fmla="*/ 1080263 h 1369915"/>
              <a:gd name="csX850" fmla="*/ 1229906 w 1562500"/>
              <a:gd name="csY850" fmla="*/ 1079671 h 1369915"/>
              <a:gd name="csX851" fmla="*/ 1164101 w 1562500"/>
              <a:gd name="csY851" fmla="*/ 1079671 h 1369915"/>
              <a:gd name="csX852" fmla="*/ 667298 w 1562500"/>
              <a:gd name="csY852" fmla="*/ 1152395 h 1369915"/>
              <a:gd name="csX853" fmla="*/ 667808 w 1562500"/>
              <a:gd name="csY853" fmla="*/ 1152497 h 1369915"/>
              <a:gd name="csX854" fmla="*/ 669107 w 1562500"/>
              <a:gd name="csY854" fmla="*/ 1153788 h 1369915"/>
              <a:gd name="csX855" fmla="*/ 670870 w 1562500"/>
              <a:gd name="csY855" fmla="*/ 1158640 h 1369915"/>
              <a:gd name="csX856" fmla="*/ 681806 w 1562500"/>
              <a:gd name="csY856" fmla="*/ 1190395 h 1369915"/>
              <a:gd name="csX857" fmla="*/ 697281 w 1562500"/>
              <a:gd name="csY857" fmla="*/ 1232684 h 1369915"/>
              <a:gd name="csX858" fmla="*/ 702379 w 1562500"/>
              <a:gd name="csY858" fmla="*/ 1247213 h 1369915"/>
              <a:gd name="csX859" fmla="*/ 702716 w 1562500"/>
              <a:gd name="csY859" fmla="*/ 1248463 h 1369915"/>
              <a:gd name="csX860" fmla="*/ 702855 w 1562500"/>
              <a:gd name="csY860" fmla="*/ 1249371 h 1369915"/>
              <a:gd name="csX861" fmla="*/ 702518 w 1562500"/>
              <a:gd name="csY861" fmla="*/ 1250194 h 1369915"/>
              <a:gd name="csX862" fmla="*/ 702107 w 1562500"/>
              <a:gd name="csY862" fmla="*/ 1250494 h 1369915"/>
              <a:gd name="csX863" fmla="*/ 701359 w 1562500"/>
              <a:gd name="csY863" fmla="*/ 1250761 h 1369915"/>
              <a:gd name="csX864" fmla="*/ 699192 w 1562500"/>
              <a:gd name="csY864" fmla="*/ 1251135 h 1369915"/>
              <a:gd name="csX865" fmla="*/ 691656 w 1562500"/>
              <a:gd name="csY865" fmla="*/ 1251731 h 1369915"/>
              <a:gd name="csX866" fmla="*/ 667071 w 1562500"/>
              <a:gd name="csY866" fmla="*/ 1252278 h 1369915"/>
              <a:gd name="csX867" fmla="*/ 642510 w 1562500"/>
              <a:gd name="csY867" fmla="*/ 1251986 h 1369915"/>
              <a:gd name="csX868" fmla="*/ 635007 w 1562500"/>
              <a:gd name="csY868" fmla="*/ 1251670 h 1369915"/>
              <a:gd name="csX869" fmla="*/ 632902 w 1562500"/>
              <a:gd name="csY869" fmla="*/ 1251476 h 1369915"/>
              <a:gd name="csX870" fmla="*/ 632236 w 1562500"/>
              <a:gd name="csY870" fmla="*/ 1251353 h 1369915"/>
              <a:gd name="csX871" fmla="*/ 631870 w 1562500"/>
              <a:gd name="csY871" fmla="*/ 1251205 h 1369915"/>
              <a:gd name="csX872" fmla="*/ 631566 w 1562500"/>
              <a:gd name="csY872" fmla="*/ 1250967 h 1369915"/>
              <a:gd name="csX873" fmla="*/ 631286 w 1562500"/>
              <a:gd name="csY873" fmla="*/ 1250235 h 1369915"/>
              <a:gd name="csX874" fmla="*/ 631328 w 1562500"/>
              <a:gd name="csY874" fmla="*/ 1249906 h 1369915"/>
              <a:gd name="csX875" fmla="*/ 631389 w 1562500"/>
              <a:gd name="csY875" fmla="*/ 1249672 h 1369915"/>
              <a:gd name="csX876" fmla="*/ 631587 w 1562500"/>
              <a:gd name="csY876" fmla="*/ 1249005 h 1369915"/>
              <a:gd name="csX877" fmla="*/ 632323 w 1562500"/>
              <a:gd name="csY877" fmla="*/ 1246736 h 1369915"/>
              <a:gd name="csX878" fmla="*/ 635004 w 1562500"/>
              <a:gd name="csY878" fmla="*/ 1238822 h 1369915"/>
              <a:gd name="csX879" fmla="*/ 643802 w 1562500"/>
              <a:gd name="csY879" fmla="*/ 1213574 h 1369915"/>
              <a:gd name="csX880" fmla="*/ 660321 w 1562500"/>
              <a:gd name="csY880" fmla="*/ 1166130 h 1369915"/>
              <a:gd name="csX881" fmla="*/ 663499 w 1562500"/>
              <a:gd name="csY881" fmla="*/ 1157192 h 1369915"/>
              <a:gd name="csX882" fmla="*/ 665888 w 1562500"/>
              <a:gd name="csY882" fmla="*/ 1152908 h 1369915"/>
              <a:gd name="csX883" fmla="*/ 667298 w 1562500"/>
              <a:gd name="csY883" fmla="*/ 1152395 h 13699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Lst>
            <a:rect l="l" t="t" r="r" b="b"/>
            <a:pathLst>
              <a:path w="1562500" h="1369915">
                <a:moveTo>
                  <a:pt x="993042" y="12"/>
                </a:moveTo>
                <a:cubicBezTo>
                  <a:pt x="990075" y="-193"/>
                  <a:pt x="985854" y="95"/>
                  <a:pt x="980207" y="493"/>
                </a:cubicBezTo>
                <a:cubicBezTo>
                  <a:pt x="959217" y="1973"/>
                  <a:pt x="948378" y="4968"/>
                  <a:pt x="929470" y="14512"/>
                </a:cubicBezTo>
                <a:cubicBezTo>
                  <a:pt x="894896" y="31965"/>
                  <a:pt x="873659" y="58380"/>
                  <a:pt x="865655" y="93823"/>
                </a:cubicBezTo>
                <a:cubicBezTo>
                  <a:pt x="864828" y="97482"/>
                  <a:pt x="864099" y="100631"/>
                  <a:pt x="860923" y="102905"/>
                </a:cubicBezTo>
                <a:cubicBezTo>
                  <a:pt x="857746" y="105179"/>
                  <a:pt x="852466" y="106523"/>
                  <a:pt x="842557" y="107444"/>
                </a:cubicBezTo>
                <a:cubicBezTo>
                  <a:pt x="822740" y="109286"/>
                  <a:pt x="784210" y="109277"/>
                  <a:pt x="707095" y="109277"/>
                </a:cubicBezTo>
                <a:cubicBezTo>
                  <a:pt x="673146" y="109277"/>
                  <a:pt x="663938" y="109470"/>
                  <a:pt x="643066" y="109549"/>
                </a:cubicBezTo>
                <a:cubicBezTo>
                  <a:pt x="610345" y="109929"/>
                  <a:pt x="554601" y="109815"/>
                  <a:pt x="552897" y="111419"/>
                </a:cubicBezTo>
                <a:cubicBezTo>
                  <a:pt x="551681" y="111724"/>
                  <a:pt x="551088" y="112014"/>
                  <a:pt x="550977" y="112147"/>
                </a:cubicBezTo>
                <a:cubicBezTo>
                  <a:pt x="550486" y="112739"/>
                  <a:pt x="550247" y="113206"/>
                  <a:pt x="550172" y="113771"/>
                </a:cubicBezTo>
                <a:cubicBezTo>
                  <a:pt x="550096" y="114336"/>
                  <a:pt x="550195" y="115075"/>
                  <a:pt x="550616" y="116156"/>
                </a:cubicBezTo>
                <a:cubicBezTo>
                  <a:pt x="551458" y="118317"/>
                  <a:pt x="553588" y="121707"/>
                  <a:pt x="557391" y="127190"/>
                </a:cubicBezTo>
                <a:cubicBezTo>
                  <a:pt x="572680" y="149231"/>
                  <a:pt x="610815" y="205664"/>
                  <a:pt x="672194" y="297085"/>
                </a:cubicBezTo>
                <a:cubicBezTo>
                  <a:pt x="685722" y="317234"/>
                  <a:pt x="688192" y="320562"/>
                  <a:pt x="697211" y="333922"/>
                </a:cubicBezTo>
                <a:cubicBezTo>
                  <a:pt x="721023" y="368894"/>
                  <a:pt x="744382" y="403503"/>
                  <a:pt x="754157" y="413660"/>
                </a:cubicBezTo>
                <a:cubicBezTo>
                  <a:pt x="755992" y="415642"/>
                  <a:pt x="757714" y="417649"/>
                  <a:pt x="759843" y="419831"/>
                </a:cubicBezTo>
                <a:cubicBezTo>
                  <a:pt x="766074" y="426219"/>
                  <a:pt x="769445" y="429783"/>
                  <a:pt x="770951" y="438949"/>
                </a:cubicBezTo>
                <a:cubicBezTo>
                  <a:pt x="772458" y="448114"/>
                  <a:pt x="772273" y="462847"/>
                  <a:pt x="771938" y="492342"/>
                </a:cubicBezTo>
                <a:cubicBezTo>
                  <a:pt x="771604" y="521837"/>
                  <a:pt x="771439" y="536578"/>
                  <a:pt x="770618" y="545529"/>
                </a:cubicBezTo>
                <a:cubicBezTo>
                  <a:pt x="769797" y="554480"/>
                  <a:pt x="768243" y="557722"/>
                  <a:pt x="765327" y="563660"/>
                </a:cubicBezTo>
                <a:cubicBezTo>
                  <a:pt x="752643" y="589488"/>
                  <a:pt x="728511" y="603810"/>
                  <a:pt x="686773" y="610553"/>
                </a:cubicBezTo>
                <a:cubicBezTo>
                  <a:pt x="679689" y="611698"/>
                  <a:pt x="672718" y="613079"/>
                  <a:pt x="667211" y="614381"/>
                </a:cubicBezTo>
                <a:cubicBezTo>
                  <a:pt x="664458" y="615032"/>
                  <a:pt x="662071" y="615665"/>
                  <a:pt x="660230" y="616231"/>
                </a:cubicBezTo>
                <a:cubicBezTo>
                  <a:pt x="658390" y="616797"/>
                  <a:pt x="657045" y="617348"/>
                  <a:pt x="656625" y="617621"/>
                </a:cubicBezTo>
                <a:cubicBezTo>
                  <a:pt x="655971" y="618045"/>
                  <a:pt x="651407" y="620262"/>
                  <a:pt x="649874" y="627878"/>
                </a:cubicBezTo>
                <a:cubicBezTo>
                  <a:pt x="649862" y="628325"/>
                  <a:pt x="649012" y="635472"/>
                  <a:pt x="655269" y="637726"/>
                </a:cubicBezTo>
                <a:cubicBezTo>
                  <a:pt x="655216" y="637711"/>
                  <a:pt x="656248" y="637956"/>
                  <a:pt x="656876" y="638004"/>
                </a:cubicBezTo>
                <a:cubicBezTo>
                  <a:pt x="657504" y="638052"/>
                  <a:pt x="658371" y="638099"/>
                  <a:pt x="659453" y="638148"/>
                </a:cubicBezTo>
                <a:cubicBezTo>
                  <a:pt x="661619" y="638245"/>
                  <a:pt x="664652" y="638339"/>
                  <a:pt x="668449" y="638432"/>
                </a:cubicBezTo>
                <a:cubicBezTo>
                  <a:pt x="676043" y="638617"/>
                  <a:pt x="686692" y="638790"/>
                  <a:pt x="699612" y="638941"/>
                </a:cubicBezTo>
                <a:cubicBezTo>
                  <a:pt x="725454" y="639244"/>
                  <a:pt x="760379" y="639463"/>
                  <a:pt x="798147" y="639521"/>
                </a:cubicBezTo>
                <a:cubicBezTo>
                  <a:pt x="865491" y="639624"/>
                  <a:pt x="899856" y="639656"/>
                  <a:pt x="917856" y="639147"/>
                </a:cubicBezTo>
                <a:cubicBezTo>
                  <a:pt x="926855" y="638893"/>
                  <a:pt x="931755" y="638405"/>
                  <a:pt x="934580" y="637934"/>
                </a:cubicBezTo>
                <a:cubicBezTo>
                  <a:pt x="940473" y="636952"/>
                  <a:pt x="942021" y="633222"/>
                  <a:pt x="942525" y="630658"/>
                </a:cubicBezTo>
                <a:cubicBezTo>
                  <a:pt x="942490" y="629126"/>
                  <a:pt x="942170" y="627051"/>
                  <a:pt x="940546" y="623487"/>
                </a:cubicBezTo>
                <a:cubicBezTo>
                  <a:pt x="939215" y="620566"/>
                  <a:pt x="937454" y="618797"/>
                  <a:pt x="932463" y="616991"/>
                </a:cubicBezTo>
                <a:cubicBezTo>
                  <a:pt x="927472" y="615186"/>
                  <a:pt x="919334" y="613530"/>
                  <a:pt x="905851" y="611256"/>
                </a:cubicBezTo>
                <a:cubicBezTo>
                  <a:pt x="894833" y="609398"/>
                  <a:pt x="881602" y="606857"/>
                  <a:pt x="876311" y="605578"/>
                </a:cubicBezTo>
                <a:cubicBezTo>
                  <a:pt x="852401" y="599802"/>
                  <a:pt x="833067" y="584533"/>
                  <a:pt x="823325" y="563664"/>
                </a:cubicBezTo>
                <a:cubicBezTo>
                  <a:pt x="820556" y="557732"/>
                  <a:pt x="819080" y="554442"/>
                  <a:pt x="818289" y="545237"/>
                </a:cubicBezTo>
                <a:cubicBezTo>
                  <a:pt x="817497" y="536033"/>
                  <a:pt x="817322" y="520825"/>
                  <a:pt x="816973" y="490504"/>
                </a:cubicBezTo>
                <a:cubicBezTo>
                  <a:pt x="816622" y="460089"/>
                  <a:pt x="816434" y="444900"/>
                  <a:pt x="817672" y="435783"/>
                </a:cubicBezTo>
                <a:cubicBezTo>
                  <a:pt x="818910" y="426666"/>
                  <a:pt x="821776" y="423560"/>
                  <a:pt x="826984" y="418190"/>
                </a:cubicBezTo>
                <a:cubicBezTo>
                  <a:pt x="838398" y="406422"/>
                  <a:pt x="923453" y="281807"/>
                  <a:pt x="946358" y="247618"/>
                </a:cubicBezTo>
                <a:cubicBezTo>
                  <a:pt x="967868" y="215512"/>
                  <a:pt x="982350" y="193389"/>
                  <a:pt x="996097" y="172328"/>
                </a:cubicBezTo>
                <a:cubicBezTo>
                  <a:pt x="1004559" y="159039"/>
                  <a:pt x="1022598" y="132056"/>
                  <a:pt x="1024654" y="127988"/>
                </a:cubicBezTo>
                <a:cubicBezTo>
                  <a:pt x="1025168" y="127144"/>
                  <a:pt x="1026232" y="125509"/>
                  <a:pt x="1026693" y="124744"/>
                </a:cubicBezTo>
                <a:cubicBezTo>
                  <a:pt x="1028573" y="121619"/>
                  <a:pt x="1029993" y="119153"/>
                  <a:pt x="1030936" y="117385"/>
                </a:cubicBezTo>
                <a:cubicBezTo>
                  <a:pt x="1031407" y="116500"/>
                  <a:pt x="1031760" y="115786"/>
                  <a:pt x="1031984" y="115271"/>
                </a:cubicBezTo>
                <a:cubicBezTo>
                  <a:pt x="1032152" y="114886"/>
                  <a:pt x="1032225" y="114553"/>
                  <a:pt x="1032251" y="114490"/>
                </a:cubicBezTo>
                <a:lnTo>
                  <a:pt x="1032251" y="114486"/>
                </a:lnTo>
                <a:lnTo>
                  <a:pt x="1032251" y="114482"/>
                </a:lnTo>
                <a:lnTo>
                  <a:pt x="1032251" y="114482"/>
                </a:lnTo>
                <a:lnTo>
                  <a:pt x="1032251" y="114486"/>
                </a:lnTo>
                <a:lnTo>
                  <a:pt x="1032251" y="114490"/>
                </a:lnTo>
                <a:lnTo>
                  <a:pt x="1032251" y="114490"/>
                </a:lnTo>
                <a:cubicBezTo>
                  <a:pt x="1032272" y="113207"/>
                  <a:pt x="1032228" y="112574"/>
                  <a:pt x="1031885" y="112180"/>
                </a:cubicBezTo>
                <a:cubicBezTo>
                  <a:pt x="1031538" y="111781"/>
                  <a:pt x="1030480" y="111258"/>
                  <a:pt x="1027926" y="110905"/>
                </a:cubicBezTo>
                <a:cubicBezTo>
                  <a:pt x="1022818" y="110200"/>
                  <a:pt x="1012204" y="110043"/>
                  <a:pt x="991060" y="109758"/>
                </a:cubicBezTo>
                <a:cubicBezTo>
                  <a:pt x="980488" y="109616"/>
                  <a:pt x="972559" y="109510"/>
                  <a:pt x="966808" y="109187"/>
                </a:cubicBezTo>
                <a:cubicBezTo>
                  <a:pt x="961057" y="108863"/>
                  <a:pt x="957534" y="108426"/>
                  <a:pt x="955436" y="107189"/>
                </a:cubicBezTo>
                <a:cubicBezTo>
                  <a:pt x="954387" y="106570"/>
                  <a:pt x="953677" y="105533"/>
                  <a:pt x="953672" y="104405"/>
                </a:cubicBezTo>
                <a:cubicBezTo>
                  <a:pt x="953672" y="103278"/>
                  <a:pt x="954188" y="102221"/>
                  <a:pt x="954980" y="101050"/>
                </a:cubicBezTo>
                <a:cubicBezTo>
                  <a:pt x="956563" y="98710"/>
                  <a:pt x="959420" y="95833"/>
                  <a:pt x="963215" y="91977"/>
                </a:cubicBezTo>
                <a:cubicBezTo>
                  <a:pt x="982578" y="72296"/>
                  <a:pt x="991971" y="53794"/>
                  <a:pt x="996849" y="25703"/>
                </a:cubicBezTo>
                <a:cubicBezTo>
                  <a:pt x="998066" y="18697"/>
                  <a:pt x="998975" y="13449"/>
                  <a:pt x="999299" y="9616"/>
                </a:cubicBezTo>
                <a:cubicBezTo>
                  <a:pt x="999623" y="5782"/>
                  <a:pt x="999320" y="3434"/>
                  <a:pt x="998444" y="2141"/>
                </a:cubicBezTo>
                <a:cubicBezTo>
                  <a:pt x="997577" y="848"/>
                  <a:pt x="996039" y="217"/>
                  <a:pt x="993071" y="12"/>
                </a:cubicBezTo>
                <a:close/>
                <a:moveTo>
                  <a:pt x="791915" y="138928"/>
                </a:moveTo>
                <a:cubicBezTo>
                  <a:pt x="816755" y="138286"/>
                  <a:pt x="841867" y="142795"/>
                  <a:pt x="860174" y="152758"/>
                </a:cubicBezTo>
                <a:cubicBezTo>
                  <a:pt x="874429" y="160517"/>
                  <a:pt x="890271" y="176885"/>
                  <a:pt x="897665" y="191487"/>
                </a:cubicBezTo>
                <a:cubicBezTo>
                  <a:pt x="903142" y="202303"/>
                  <a:pt x="903875" y="206090"/>
                  <a:pt x="903877" y="223999"/>
                </a:cubicBezTo>
                <a:cubicBezTo>
                  <a:pt x="903879" y="241142"/>
                  <a:pt x="903032" y="246044"/>
                  <a:pt x="898347" y="256021"/>
                </a:cubicBezTo>
                <a:cubicBezTo>
                  <a:pt x="891682" y="270217"/>
                  <a:pt x="877390" y="287641"/>
                  <a:pt x="850858" y="314130"/>
                </a:cubicBezTo>
                <a:cubicBezTo>
                  <a:pt x="827842" y="337109"/>
                  <a:pt x="816390" y="353820"/>
                  <a:pt x="811468" y="371363"/>
                </a:cubicBezTo>
                <a:cubicBezTo>
                  <a:pt x="809087" y="379849"/>
                  <a:pt x="805990" y="385846"/>
                  <a:pt x="802074" y="388927"/>
                </a:cubicBezTo>
                <a:cubicBezTo>
                  <a:pt x="798718" y="391566"/>
                  <a:pt x="795965" y="393053"/>
                  <a:pt x="792807" y="393165"/>
                </a:cubicBezTo>
                <a:cubicBezTo>
                  <a:pt x="789649" y="393278"/>
                  <a:pt x="786294" y="392063"/>
                  <a:pt x="781571" y="389737"/>
                </a:cubicBezTo>
                <a:cubicBezTo>
                  <a:pt x="774991" y="386495"/>
                  <a:pt x="770319" y="379714"/>
                  <a:pt x="767946" y="371396"/>
                </a:cubicBezTo>
                <a:cubicBezTo>
                  <a:pt x="765573" y="363078"/>
                  <a:pt x="765482" y="353176"/>
                  <a:pt x="768176" y="343476"/>
                </a:cubicBezTo>
                <a:cubicBezTo>
                  <a:pt x="771227" y="332493"/>
                  <a:pt x="783453" y="314590"/>
                  <a:pt x="805437" y="288352"/>
                </a:cubicBezTo>
                <a:cubicBezTo>
                  <a:pt x="818069" y="273275"/>
                  <a:pt x="825325" y="263751"/>
                  <a:pt x="829393" y="255409"/>
                </a:cubicBezTo>
                <a:cubicBezTo>
                  <a:pt x="833461" y="247066"/>
                  <a:pt x="834417" y="239871"/>
                  <a:pt x="834417" y="229097"/>
                </a:cubicBezTo>
                <a:cubicBezTo>
                  <a:pt x="834417" y="213896"/>
                  <a:pt x="833882" y="211532"/>
                  <a:pt x="828258" y="202476"/>
                </a:cubicBezTo>
                <a:cubicBezTo>
                  <a:pt x="823927" y="195501"/>
                  <a:pt x="819424" y="190942"/>
                  <a:pt x="813528" y="188070"/>
                </a:cubicBezTo>
                <a:cubicBezTo>
                  <a:pt x="807632" y="185198"/>
                  <a:pt x="800267" y="184004"/>
                  <a:pt x="790213" y="184004"/>
                </a:cubicBezTo>
                <a:cubicBezTo>
                  <a:pt x="778026" y="184004"/>
                  <a:pt x="772561" y="185042"/>
                  <a:pt x="765002" y="188765"/>
                </a:cubicBezTo>
                <a:cubicBezTo>
                  <a:pt x="753312" y="194523"/>
                  <a:pt x="743579" y="208209"/>
                  <a:pt x="741609" y="221733"/>
                </a:cubicBezTo>
                <a:cubicBezTo>
                  <a:pt x="739874" y="233647"/>
                  <a:pt x="736622" y="242353"/>
                  <a:pt x="731380" y="248132"/>
                </a:cubicBezTo>
                <a:cubicBezTo>
                  <a:pt x="726138" y="253910"/>
                  <a:pt x="718923" y="256626"/>
                  <a:pt x="709734" y="256626"/>
                </a:cubicBezTo>
                <a:cubicBezTo>
                  <a:pt x="697833" y="256626"/>
                  <a:pt x="689603" y="250826"/>
                  <a:pt x="685979" y="239847"/>
                </a:cubicBezTo>
                <a:cubicBezTo>
                  <a:pt x="681870" y="227396"/>
                  <a:pt x="684813" y="210945"/>
                  <a:pt x="692159" y="195376"/>
                </a:cubicBezTo>
                <a:cubicBezTo>
                  <a:pt x="699504" y="179806"/>
                  <a:pt x="711299" y="165098"/>
                  <a:pt x="725283" y="156253"/>
                </a:cubicBezTo>
                <a:cubicBezTo>
                  <a:pt x="742504" y="145361"/>
                  <a:pt x="767074" y="139570"/>
                  <a:pt x="791915" y="138928"/>
                </a:cubicBezTo>
                <a:close/>
                <a:moveTo>
                  <a:pt x="858620" y="706243"/>
                </a:moveTo>
                <a:cubicBezTo>
                  <a:pt x="823038" y="706070"/>
                  <a:pt x="798909" y="714931"/>
                  <a:pt x="774709" y="737028"/>
                </a:cubicBezTo>
                <a:cubicBezTo>
                  <a:pt x="748194" y="761239"/>
                  <a:pt x="736622" y="793239"/>
                  <a:pt x="739270" y="835300"/>
                </a:cubicBezTo>
                <a:cubicBezTo>
                  <a:pt x="741203" y="866015"/>
                  <a:pt x="750995" y="889032"/>
                  <a:pt x="769956" y="907585"/>
                </a:cubicBezTo>
                <a:cubicBezTo>
                  <a:pt x="777122" y="914596"/>
                  <a:pt x="793947" y="924774"/>
                  <a:pt x="795475" y="926007"/>
                </a:cubicBezTo>
                <a:cubicBezTo>
                  <a:pt x="795494" y="926022"/>
                  <a:pt x="795427" y="925999"/>
                  <a:pt x="795406" y="925991"/>
                </a:cubicBezTo>
                <a:cubicBezTo>
                  <a:pt x="809396" y="933744"/>
                  <a:pt x="824141" y="938637"/>
                  <a:pt x="837180" y="938637"/>
                </a:cubicBezTo>
                <a:cubicBezTo>
                  <a:pt x="840340" y="938637"/>
                  <a:pt x="842621" y="938945"/>
                  <a:pt x="844593" y="940146"/>
                </a:cubicBezTo>
                <a:cubicBezTo>
                  <a:pt x="846564" y="941346"/>
                  <a:pt x="848078" y="943316"/>
                  <a:pt x="849970" y="946378"/>
                </a:cubicBezTo>
                <a:cubicBezTo>
                  <a:pt x="852277" y="950111"/>
                  <a:pt x="859636" y="958312"/>
                  <a:pt x="866070" y="964193"/>
                </a:cubicBezTo>
                <a:cubicBezTo>
                  <a:pt x="886185" y="982576"/>
                  <a:pt x="909257" y="993699"/>
                  <a:pt x="937742" y="998727"/>
                </a:cubicBezTo>
                <a:cubicBezTo>
                  <a:pt x="950244" y="1000934"/>
                  <a:pt x="963739" y="1001067"/>
                  <a:pt x="974731" y="999587"/>
                </a:cubicBezTo>
                <a:cubicBezTo>
                  <a:pt x="980227" y="998846"/>
                  <a:pt x="985099" y="997700"/>
                  <a:pt x="988886" y="996236"/>
                </a:cubicBezTo>
                <a:cubicBezTo>
                  <a:pt x="992674" y="994772"/>
                  <a:pt x="995340" y="992962"/>
                  <a:pt x="996517" y="991134"/>
                </a:cubicBezTo>
                <a:cubicBezTo>
                  <a:pt x="997996" y="988837"/>
                  <a:pt x="1000029" y="983221"/>
                  <a:pt x="1000780" y="979104"/>
                </a:cubicBezTo>
                <a:cubicBezTo>
                  <a:pt x="1001194" y="976840"/>
                  <a:pt x="1001659" y="975227"/>
                  <a:pt x="1001644" y="974348"/>
                </a:cubicBezTo>
                <a:cubicBezTo>
                  <a:pt x="1001644" y="973908"/>
                  <a:pt x="1001566" y="973693"/>
                  <a:pt x="1001381" y="973459"/>
                </a:cubicBezTo>
                <a:cubicBezTo>
                  <a:pt x="1001195" y="973226"/>
                  <a:pt x="1000816" y="972944"/>
                  <a:pt x="1000081" y="972650"/>
                </a:cubicBezTo>
                <a:cubicBezTo>
                  <a:pt x="997144" y="971474"/>
                  <a:pt x="989154" y="970595"/>
                  <a:pt x="971853" y="968394"/>
                </a:cubicBezTo>
                <a:cubicBezTo>
                  <a:pt x="951071" y="965751"/>
                  <a:pt x="925936" y="956400"/>
                  <a:pt x="908676" y="944886"/>
                </a:cubicBezTo>
                <a:cubicBezTo>
                  <a:pt x="903412" y="941375"/>
                  <a:pt x="900455" y="939293"/>
                  <a:pt x="899026" y="937642"/>
                </a:cubicBezTo>
                <a:cubicBezTo>
                  <a:pt x="898669" y="937229"/>
                  <a:pt x="898396" y="936833"/>
                  <a:pt x="898233" y="936372"/>
                </a:cubicBezTo>
                <a:cubicBezTo>
                  <a:pt x="898069" y="935910"/>
                  <a:pt x="898054" y="935338"/>
                  <a:pt x="898271" y="934867"/>
                </a:cubicBezTo>
                <a:cubicBezTo>
                  <a:pt x="898702" y="933925"/>
                  <a:pt x="899556" y="933600"/>
                  <a:pt x="900503" y="933280"/>
                </a:cubicBezTo>
                <a:cubicBezTo>
                  <a:pt x="901482" y="932949"/>
                  <a:pt x="904455" y="931669"/>
                  <a:pt x="908241" y="929942"/>
                </a:cubicBezTo>
                <a:cubicBezTo>
                  <a:pt x="912026" y="928214"/>
                  <a:pt x="916691" y="926017"/>
                  <a:pt x="921314" y="923775"/>
                </a:cubicBezTo>
                <a:cubicBezTo>
                  <a:pt x="949365" y="910167"/>
                  <a:pt x="970323" y="885789"/>
                  <a:pt x="977618" y="858377"/>
                </a:cubicBezTo>
                <a:cubicBezTo>
                  <a:pt x="989688" y="813025"/>
                  <a:pt x="979411" y="769845"/>
                  <a:pt x="949653" y="740416"/>
                </a:cubicBezTo>
                <a:cubicBezTo>
                  <a:pt x="925703" y="716730"/>
                  <a:pt x="898349" y="706436"/>
                  <a:pt x="858621" y="706243"/>
                </a:cubicBezTo>
                <a:close/>
                <a:moveTo>
                  <a:pt x="53718" y="711300"/>
                </a:moveTo>
                <a:cubicBezTo>
                  <a:pt x="28013" y="711300"/>
                  <a:pt x="14847" y="710951"/>
                  <a:pt x="8182" y="711880"/>
                </a:cubicBezTo>
                <a:cubicBezTo>
                  <a:pt x="5987" y="712186"/>
                  <a:pt x="2354" y="713293"/>
                  <a:pt x="1852" y="714647"/>
                </a:cubicBezTo>
                <a:cubicBezTo>
                  <a:pt x="714" y="717717"/>
                  <a:pt x="607" y="720112"/>
                  <a:pt x="1398" y="721599"/>
                </a:cubicBezTo>
                <a:cubicBezTo>
                  <a:pt x="1954" y="722645"/>
                  <a:pt x="1872" y="723317"/>
                  <a:pt x="7437" y="724699"/>
                </a:cubicBezTo>
                <a:cubicBezTo>
                  <a:pt x="11103" y="725432"/>
                  <a:pt x="15781" y="727904"/>
                  <a:pt x="18365" y="730488"/>
                </a:cubicBezTo>
                <a:cubicBezTo>
                  <a:pt x="19440" y="731563"/>
                  <a:pt x="20419" y="732770"/>
                  <a:pt x="21058" y="735067"/>
                </a:cubicBezTo>
                <a:cubicBezTo>
                  <a:pt x="21697" y="737365"/>
                  <a:pt x="22094" y="740764"/>
                  <a:pt x="22369" y="746665"/>
                </a:cubicBezTo>
                <a:cubicBezTo>
                  <a:pt x="22921" y="758469"/>
                  <a:pt x="22949" y="780289"/>
                  <a:pt x="22949" y="822712"/>
                </a:cubicBezTo>
                <a:cubicBezTo>
                  <a:pt x="22949" y="866314"/>
                  <a:pt x="22951" y="888095"/>
                  <a:pt x="22267" y="899609"/>
                </a:cubicBezTo>
                <a:cubicBezTo>
                  <a:pt x="21925" y="905366"/>
                  <a:pt x="21429" y="908570"/>
                  <a:pt x="20585" y="910738"/>
                </a:cubicBezTo>
                <a:cubicBezTo>
                  <a:pt x="19741" y="912907"/>
                  <a:pt x="18470" y="913949"/>
                  <a:pt x="17111" y="915018"/>
                </a:cubicBezTo>
                <a:cubicBezTo>
                  <a:pt x="14010" y="917457"/>
                  <a:pt x="9567" y="920022"/>
                  <a:pt x="6775" y="920893"/>
                </a:cubicBezTo>
                <a:cubicBezTo>
                  <a:pt x="5623" y="921253"/>
                  <a:pt x="4371" y="921843"/>
                  <a:pt x="3338" y="922480"/>
                </a:cubicBezTo>
                <a:cubicBezTo>
                  <a:pt x="2306" y="923117"/>
                  <a:pt x="1489" y="923852"/>
                  <a:pt x="1233" y="924240"/>
                </a:cubicBezTo>
                <a:cubicBezTo>
                  <a:pt x="201" y="925807"/>
                  <a:pt x="-280" y="928483"/>
                  <a:pt x="-91" y="930814"/>
                </a:cubicBezTo>
                <a:cubicBezTo>
                  <a:pt x="4" y="931979"/>
                  <a:pt x="256" y="933054"/>
                  <a:pt x="612" y="933844"/>
                </a:cubicBezTo>
                <a:cubicBezTo>
                  <a:pt x="951" y="934596"/>
                  <a:pt x="1367" y="935040"/>
                  <a:pt x="1718" y="935209"/>
                </a:cubicBezTo>
                <a:lnTo>
                  <a:pt x="1723" y="935209"/>
                </a:lnTo>
                <a:lnTo>
                  <a:pt x="1727" y="935209"/>
                </a:lnTo>
                <a:cubicBezTo>
                  <a:pt x="1753" y="935213"/>
                  <a:pt x="1889" y="935253"/>
                  <a:pt x="2048" y="935274"/>
                </a:cubicBezTo>
                <a:cubicBezTo>
                  <a:pt x="2281" y="935305"/>
                  <a:pt x="2616" y="935337"/>
                  <a:pt x="3034" y="935369"/>
                </a:cubicBezTo>
                <a:cubicBezTo>
                  <a:pt x="3872" y="935432"/>
                  <a:pt x="5045" y="935491"/>
                  <a:pt x="6504" y="935546"/>
                </a:cubicBezTo>
                <a:cubicBezTo>
                  <a:pt x="9422" y="935655"/>
                  <a:pt x="13487" y="935745"/>
                  <a:pt x="18394" y="935809"/>
                </a:cubicBezTo>
                <a:cubicBezTo>
                  <a:pt x="28208" y="935936"/>
                  <a:pt x="41392" y="935962"/>
                  <a:pt x="55568" y="935858"/>
                </a:cubicBezTo>
                <a:cubicBezTo>
                  <a:pt x="81354" y="935669"/>
                  <a:pt x="94262" y="935358"/>
                  <a:pt x="100640" y="934686"/>
                </a:cubicBezTo>
                <a:cubicBezTo>
                  <a:pt x="102393" y="934502"/>
                  <a:pt x="104154" y="934434"/>
                  <a:pt x="105849" y="932947"/>
                </a:cubicBezTo>
                <a:cubicBezTo>
                  <a:pt x="106527" y="932353"/>
                  <a:pt x="106593" y="931327"/>
                  <a:pt x="106758" y="929625"/>
                </a:cubicBezTo>
                <a:cubicBezTo>
                  <a:pt x="106906" y="928092"/>
                  <a:pt x="106962" y="926922"/>
                  <a:pt x="106873" y="926048"/>
                </a:cubicBezTo>
                <a:cubicBezTo>
                  <a:pt x="106783" y="925175"/>
                  <a:pt x="106580" y="924619"/>
                  <a:pt x="106170" y="924091"/>
                </a:cubicBezTo>
                <a:cubicBezTo>
                  <a:pt x="105349" y="923036"/>
                  <a:pt x="103362" y="922014"/>
                  <a:pt x="99440" y="920445"/>
                </a:cubicBezTo>
                <a:cubicBezTo>
                  <a:pt x="96017" y="919075"/>
                  <a:pt x="93283" y="917745"/>
                  <a:pt x="91110" y="915795"/>
                </a:cubicBezTo>
                <a:cubicBezTo>
                  <a:pt x="88938" y="913845"/>
                  <a:pt x="87395" y="911283"/>
                  <a:pt x="86353" y="907683"/>
                </a:cubicBezTo>
                <a:cubicBezTo>
                  <a:pt x="84271" y="900484"/>
                  <a:pt x="83994" y="889043"/>
                  <a:pt x="83994" y="868347"/>
                </a:cubicBezTo>
                <a:cubicBezTo>
                  <a:pt x="83994" y="858499"/>
                  <a:pt x="84171" y="849476"/>
                  <a:pt x="84458" y="842853"/>
                </a:cubicBezTo>
                <a:cubicBezTo>
                  <a:pt x="84602" y="839541"/>
                  <a:pt x="84771" y="836831"/>
                  <a:pt x="84964" y="834901"/>
                </a:cubicBezTo>
                <a:cubicBezTo>
                  <a:pt x="85060" y="833937"/>
                  <a:pt x="85162" y="833173"/>
                  <a:pt x="85276" y="832591"/>
                </a:cubicBezTo>
                <a:cubicBezTo>
                  <a:pt x="85334" y="832300"/>
                  <a:pt x="85387" y="832057"/>
                  <a:pt x="85474" y="831822"/>
                </a:cubicBezTo>
                <a:cubicBezTo>
                  <a:pt x="85560" y="831587"/>
                  <a:pt x="85525" y="831246"/>
                  <a:pt x="86222" y="830959"/>
                </a:cubicBezTo>
                <a:cubicBezTo>
                  <a:pt x="86571" y="830815"/>
                  <a:pt x="86656" y="830846"/>
                  <a:pt x="86871" y="830823"/>
                </a:cubicBezTo>
                <a:cubicBezTo>
                  <a:pt x="87086" y="830800"/>
                  <a:pt x="87350" y="830782"/>
                  <a:pt x="87669" y="830765"/>
                </a:cubicBezTo>
                <a:cubicBezTo>
                  <a:pt x="88306" y="830730"/>
                  <a:pt x="89170" y="830703"/>
                  <a:pt x="90247" y="830679"/>
                </a:cubicBezTo>
                <a:cubicBezTo>
                  <a:pt x="92399" y="830632"/>
                  <a:pt x="95395" y="830603"/>
                  <a:pt x="99024" y="830601"/>
                </a:cubicBezTo>
                <a:cubicBezTo>
                  <a:pt x="106282" y="830595"/>
                  <a:pt x="116066" y="830678"/>
                  <a:pt x="126636" y="830848"/>
                </a:cubicBezTo>
                <a:cubicBezTo>
                  <a:pt x="136240" y="831002"/>
                  <a:pt x="143455" y="831115"/>
                  <a:pt x="148956" y="831797"/>
                </a:cubicBezTo>
                <a:cubicBezTo>
                  <a:pt x="154457" y="832480"/>
                  <a:pt x="158327" y="833747"/>
                  <a:pt x="160973" y="836361"/>
                </a:cubicBezTo>
                <a:cubicBezTo>
                  <a:pt x="163620" y="838975"/>
                  <a:pt x="164867" y="842776"/>
                  <a:pt x="165479" y="848140"/>
                </a:cubicBezTo>
                <a:cubicBezTo>
                  <a:pt x="166092" y="853503"/>
                  <a:pt x="166087" y="860515"/>
                  <a:pt x="166087" y="869847"/>
                </a:cubicBezTo>
                <a:cubicBezTo>
                  <a:pt x="166087" y="890697"/>
                  <a:pt x="165927" y="901828"/>
                  <a:pt x="164036" y="908567"/>
                </a:cubicBezTo>
                <a:cubicBezTo>
                  <a:pt x="163091" y="911937"/>
                  <a:pt x="161644" y="914247"/>
                  <a:pt x="159579" y="915906"/>
                </a:cubicBezTo>
                <a:cubicBezTo>
                  <a:pt x="157515" y="917565"/>
                  <a:pt x="154930" y="918566"/>
                  <a:pt x="151677" y="919639"/>
                </a:cubicBezTo>
                <a:cubicBezTo>
                  <a:pt x="148330" y="920744"/>
                  <a:pt x="146753" y="921482"/>
                  <a:pt x="146000" y="922579"/>
                </a:cubicBezTo>
                <a:cubicBezTo>
                  <a:pt x="145247" y="923675"/>
                  <a:pt x="145038" y="925589"/>
                  <a:pt x="145038" y="929366"/>
                </a:cubicBezTo>
                <a:cubicBezTo>
                  <a:pt x="145038" y="931440"/>
                  <a:pt x="145103" y="932761"/>
                  <a:pt x="145650" y="933556"/>
                </a:cubicBezTo>
                <a:cubicBezTo>
                  <a:pt x="146198" y="934351"/>
                  <a:pt x="147442" y="935046"/>
                  <a:pt x="150522" y="935513"/>
                </a:cubicBezTo>
                <a:cubicBezTo>
                  <a:pt x="156682" y="936446"/>
                  <a:pt x="169496" y="936325"/>
                  <a:pt x="195019" y="936043"/>
                </a:cubicBezTo>
                <a:cubicBezTo>
                  <a:pt x="220541" y="935761"/>
                  <a:pt x="233344" y="935602"/>
                  <a:pt x="239609" y="934620"/>
                </a:cubicBezTo>
                <a:cubicBezTo>
                  <a:pt x="242742" y="934130"/>
                  <a:pt x="244112" y="933445"/>
                  <a:pt x="244736" y="932692"/>
                </a:cubicBezTo>
                <a:cubicBezTo>
                  <a:pt x="245361" y="931940"/>
                  <a:pt x="245499" y="930796"/>
                  <a:pt x="245657" y="928914"/>
                </a:cubicBezTo>
                <a:cubicBezTo>
                  <a:pt x="245807" y="927138"/>
                  <a:pt x="245888" y="925799"/>
                  <a:pt x="245817" y="924827"/>
                </a:cubicBezTo>
                <a:cubicBezTo>
                  <a:pt x="245748" y="923856"/>
                  <a:pt x="245556" y="923298"/>
                  <a:pt x="245196" y="922838"/>
                </a:cubicBezTo>
                <a:cubicBezTo>
                  <a:pt x="244477" y="921916"/>
                  <a:pt x="242560" y="921142"/>
                  <a:pt x="238544" y="919939"/>
                </a:cubicBezTo>
                <a:cubicBezTo>
                  <a:pt x="236094" y="919205"/>
                  <a:pt x="233603" y="918006"/>
                  <a:pt x="231498" y="916646"/>
                </a:cubicBezTo>
                <a:cubicBezTo>
                  <a:pt x="229392" y="915286"/>
                  <a:pt x="227673" y="913812"/>
                  <a:pt x="226778" y="912247"/>
                </a:cubicBezTo>
                <a:cubicBezTo>
                  <a:pt x="226054" y="910981"/>
                  <a:pt x="225721" y="908966"/>
                  <a:pt x="225372" y="905377"/>
                </a:cubicBezTo>
                <a:cubicBezTo>
                  <a:pt x="225022" y="901788"/>
                  <a:pt x="224752" y="896700"/>
                  <a:pt x="224545" y="889676"/>
                </a:cubicBezTo>
                <a:cubicBezTo>
                  <a:pt x="224132" y="875628"/>
                  <a:pt x="223974" y="853855"/>
                  <a:pt x="223974" y="821100"/>
                </a:cubicBezTo>
                <a:cubicBezTo>
                  <a:pt x="223974" y="778119"/>
                  <a:pt x="223970" y="756645"/>
                  <a:pt x="224615" y="745304"/>
                </a:cubicBezTo>
                <a:cubicBezTo>
                  <a:pt x="224938" y="739634"/>
                  <a:pt x="225410" y="736484"/>
                  <a:pt x="226206" y="734356"/>
                </a:cubicBezTo>
                <a:cubicBezTo>
                  <a:pt x="227003" y="732228"/>
                  <a:pt x="228212" y="731202"/>
                  <a:pt x="229495" y="730162"/>
                </a:cubicBezTo>
                <a:cubicBezTo>
                  <a:pt x="232508" y="727722"/>
                  <a:pt x="237461" y="725317"/>
                  <a:pt x="241003" y="724608"/>
                </a:cubicBezTo>
                <a:cubicBezTo>
                  <a:pt x="243481" y="724113"/>
                  <a:pt x="244626" y="723624"/>
                  <a:pt x="245221" y="722791"/>
                </a:cubicBezTo>
                <a:cubicBezTo>
                  <a:pt x="245816" y="721958"/>
                  <a:pt x="246076" y="720356"/>
                  <a:pt x="246076" y="717352"/>
                </a:cubicBezTo>
                <a:cubicBezTo>
                  <a:pt x="246076" y="715576"/>
                  <a:pt x="246023" y="714550"/>
                  <a:pt x="245505" y="713906"/>
                </a:cubicBezTo>
                <a:cubicBezTo>
                  <a:pt x="244986" y="713263"/>
                  <a:pt x="243667" y="712607"/>
                  <a:pt x="240538" y="712176"/>
                </a:cubicBezTo>
                <a:cubicBezTo>
                  <a:pt x="234280" y="711313"/>
                  <a:pt x="221343" y="711300"/>
                  <a:pt x="195557" y="711300"/>
                </a:cubicBezTo>
                <a:cubicBezTo>
                  <a:pt x="169771" y="711300"/>
                  <a:pt x="156831" y="711315"/>
                  <a:pt x="150579" y="712209"/>
                </a:cubicBezTo>
                <a:cubicBezTo>
                  <a:pt x="147453" y="712655"/>
                  <a:pt x="146149" y="713323"/>
                  <a:pt x="145621" y="714001"/>
                </a:cubicBezTo>
                <a:cubicBezTo>
                  <a:pt x="145094" y="714679"/>
                  <a:pt x="145037" y="715773"/>
                  <a:pt x="145037" y="717615"/>
                </a:cubicBezTo>
                <a:cubicBezTo>
                  <a:pt x="145037" y="720826"/>
                  <a:pt x="145304" y="722506"/>
                  <a:pt x="145744" y="723112"/>
                </a:cubicBezTo>
                <a:cubicBezTo>
                  <a:pt x="145965" y="723414"/>
                  <a:pt x="146208" y="723581"/>
                  <a:pt x="146772" y="723724"/>
                </a:cubicBezTo>
                <a:cubicBezTo>
                  <a:pt x="147337" y="723868"/>
                  <a:pt x="148194" y="723930"/>
                  <a:pt x="149342" y="723930"/>
                </a:cubicBezTo>
                <a:cubicBezTo>
                  <a:pt x="152848" y="723930"/>
                  <a:pt x="157586" y="726377"/>
                  <a:pt x="160664" y="729455"/>
                </a:cubicBezTo>
                <a:cubicBezTo>
                  <a:pt x="163264" y="732055"/>
                  <a:pt x="164845" y="733870"/>
                  <a:pt x="165446" y="739117"/>
                </a:cubicBezTo>
                <a:cubicBezTo>
                  <a:pt x="166047" y="744364"/>
                  <a:pt x="165897" y="753177"/>
                  <a:pt x="165610" y="770737"/>
                </a:cubicBezTo>
                <a:cubicBezTo>
                  <a:pt x="165466" y="779563"/>
                  <a:pt x="165363" y="786195"/>
                  <a:pt x="164726" y="791269"/>
                </a:cubicBezTo>
                <a:cubicBezTo>
                  <a:pt x="164090" y="796342"/>
                  <a:pt x="162907" y="799937"/>
                  <a:pt x="160463" y="802422"/>
                </a:cubicBezTo>
                <a:cubicBezTo>
                  <a:pt x="158018" y="804908"/>
                  <a:pt x="154469" y="806119"/>
                  <a:pt x="149473" y="806768"/>
                </a:cubicBezTo>
                <a:cubicBezTo>
                  <a:pt x="144477" y="807418"/>
                  <a:pt x="137949" y="807526"/>
                  <a:pt x="129266" y="807677"/>
                </a:cubicBezTo>
                <a:cubicBezTo>
                  <a:pt x="119705" y="807842"/>
                  <a:pt x="110480" y="807862"/>
                  <a:pt x="103312" y="807759"/>
                </a:cubicBezTo>
                <a:cubicBezTo>
                  <a:pt x="99728" y="807708"/>
                  <a:pt x="96661" y="807626"/>
                  <a:pt x="94312" y="807516"/>
                </a:cubicBezTo>
                <a:cubicBezTo>
                  <a:pt x="91964" y="807406"/>
                  <a:pt x="90436" y="807304"/>
                  <a:pt x="89531" y="807081"/>
                </a:cubicBezTo>
                <a:cubicBezTo>
                  <a:pt x="88347" y="806789"/>
                  <a:pt x="87190" y="806486"/>
                  <a:pt x="86295" y="805506"/>
                </a:cubicBezTo>
                <a:cubicBezTo>
                  <a:pt x="85401" y="804526"/>
                  <a:pt x="84935" y="803096"/>
                  <a:pt x="84622" y="800811"/>
                </a:cubicBezTo>
                <a:cubicBezTo>
                  <a:pt x="83997" y="796241"/>
                  <a:pt x="83993" y="787903"/>
                  <a:pt x="83993" y="771424"/>
                </a:cubicBezTo>
                <a:cubicBezTo>
                  <a:pt x="83993" y="762208"/>
                  <a:pt x="84145" y="753435"/>
                  <a:pt x="84392" y="746711"/>
                </a:cubicBezTo>
                <a:cubicBezTo>
                  <a:pt x="84515" y="743349"/>
                  <a:pt x="84660" y="740497"/>
                  <a:pt x="84823" y="738352"/>
                </a:cubicBezTo>
                <a:cubicBezTo>
                  <a:pt x="84905" y="737280"/>
                  <a:pt x="84995" y="736387"/>
                  <a:pt x="85087" y="735680"/>
                </a:cubicBezTo>
                <a:cubicBezTo>
                  <a:pt x="85179" y="734973"/>
                  <a:pt x="85245" y="734499"/>
                  <a:pt x="85420" y="734044"/>
                </a:cubicBezTo>
                <a:cubicBezTo>
                  <a:pt x="85987" y="732566"/>
                  <a:pt x="87466" y="731315"/>
                  <a:pt x="89445" y="729912"/>
                </a:cubicBezTo>
                <a:cubicBezTo>
                  <a:pt x="91423" y="728509"/>
                  <a:pt x="93919" y="727101"/>
                  <a:pt x="96512" y="725990"/>
                </a:cubicBezTo>
                <a:cubicBezTo>
                  <a:pt x="100455" y="724300"/>
                  <a:pt x="102622" y="723110"/>
                  <a:pt x="103702" y="721895"/>
                </a:cubicBezTo>
                <a:cubicBezTo>
                  <a:pt x="104782" y="720679"/>
                  <a:pt x="105043" y="719327"/>
                  <a:pt x="105043" y="716637"/>
                </a:cubicBezTo>
                <a:cubicBezTo>
                  <a:pt x="105043" y="715039"/>
                  <a:pt x="105005" y="714206"/>
                  <a:pt x="104500" y="713652"/>
                </a:cubicBezTo>
                <a:cubicBezTo>
                  <a:pt x="103995" y="713098"/>
                  <a:pt x="102608" y="712479"/>
                  <a:pt x="99419" y="712090"/>
                </a:cubicBezTo>
                <a:cubicBezTo>
                  <a:pt x="93039" y="711311"/>
                  <a:pt x="79907" y="711300"/>
                  <a:pt x="53718" y="711300"/>
                </a:cubicBezTo>
                <a:close/>
                <a:moveTo>
                  <a:pt x="347864" y="711300"/>
                </a:moveTo>
                <a:cubicBezTo>
                  <a:pt x="306969" y="711300"/>
                  <a:pt x="286491" y="711306"/>
                  <a:pt x="276389" y="712196"/>
                </a:cubicBezTo>
                <a:cubicBezTo>
                  <a:pt x="271339" y="712641"/>
                  <a:pt x="268927" y="713378"/>
                  <a:pt x="268006" y="714108"/>
                </a:cubicBezTo>
                <a:cubicBezTo>
                  <a:pt x="267546" y="714473"/>
                  <a:pt x="267378" y="714791"/>
                  <a:pt x="267258" y="715309"/>
                </a:cubicBezTo>
                <a:cubicBezTo>
                  <a:pt x="267140" y="715826"/>
                  <a:pt x="267128" y="716546"/>
                  <a:pt x="267128" y="717446"/>
                </a:cubicBezTo>
                <a:cubicBezTo>
                  <a:pt x="267128" y="720516"/>
                  <a:pt x="267383" y="722145"/>
                  <a:pt x="267999" y="723009"/>
                </a:cubicBezTo>
                <a:cubicBezTo>
                  <a:pt x="268616" y="723873"/>
                  <a:pt x="269820" y="724392"/>
                  <a:pt x="272398" y="724958"/>
                </a:cubicBezTo>
                <a:cubicBezTo>
                  <a:pt x="276054" y="725761"/>
                  <a:pt x="280566" y="728292"/>
                  <a:pt x="282952" y="730927"/>
                </a:cubicBezTo>
                <a:cubicBezTo>
                  <a:pt x="283942" y="732021"/>
                  <a:pt x="284775" y="733398"/>
                  <a:pt x="285353" y="735844"/>
                </a:cubicBezTo>
                <a:cubicBezTo>
                  <a:pt x="285930" y="738291"/>
                  <a:pt x="286326" y="741856"/>
                  <a:pt x="286627" y="747697"/>
                </a:cubicBezTo>
                <a:cubicBezTo>
                  <a:pt x="287230" y="759379"/>
                  <a:pt x="287443" y="780155"/>
                  <a:pt x="287721" y="818765"/>
                </a:cubicBezTo>
                <a:cubicBezTo>
                  <a:pt x="288058" y="865570"/>
                  <a:pt x="288183" y="889378"/>
                  <a:pt x="286504" y="902244"/>
                </a:cubicBezTo>
                <a:cubicBezTo>
                  <a:pt x="285665" y="908678"/>
                  <a:pt x="284370" y="912455"/>
                  <a:pt x="282261" y="914948"/>
                </a:cubicBezTo>
                <a:cubicBezTo>
                  <a:pt x="280152" y="917441"/>
                  <a:pt x="277363" y="918456"/>
                  <a:pt x="273977" y="919573"/>
                </a:cubicBezTo>
                <a:cubicBezTo>
                  <a:pt x="270701" y="920655"/>
                  <a:pt x="269010" y="921470"/>
                  <a:pt x="268192" y="922480"/>
                </a:cubicBezTo>
                <a:cubicBezTo>
                  <a:pt x="267375" y="923490"/>
                  <a:pt x="267128" y="924978"/>
                  <a:pt x="267128" y="927923"/>
                </a:cubicBezTo>
                <a:cubicBezTo>
                  <a:pt x="267128" y="929749"/>
                  <a:pt x="267283" y="931576"/>
                  <a:pt x="267526" y="933001"/>
                </a:cubicBezTo>
                <a:cubicBezTo>
                  <a:pt x="267649" y="933713"/>
                  <a:pt x="267789" y="934325"/>
                  <a:pt x="267933" y="934769"/>
                </a:cubicBezTo>
                <a:cubicBezTo>
                  <a:pt x="268047" y="935117"/>
                  <a:pt x="268127" y="935227"/>
                  <a:pt x="268159" y="935291"/>
                </a:cubicBezTo>
                <a:cubicBezTo>
                  <a:pt x="268210" y="935301"/>
                  <a:pt x="268227" y="935306"/>
                  <a:pt x="268290" y="935315"/>
                </a:cubicBezTo>
                <a:cubicBezTo>
                  <a:pt x="268619" y="935365"/>
                  <a:pt x="269129" y="935417"/>
                  <a:pt x="269782" y="935468"/>
                </a:cubicBezTo>
                <a:cubicBezTo>
                  <a:pt x="271090" y="935569"/>
                  <a:pt x="272982" y="935664"/>
                  <a:pt x="275361" y="935751"/>
                </a:cubicBezTo>
                <a:cubicBezTo>
                  <a:pt x="279776" y="935913"/>
                  <a:pt x="286180" y="936039"/>
                  <a:pt x="293435" y="936146"/>
                </a:cubicBezTo>
                <a:cubicBezTo>
                  <a:pt x="324278" y="937046"/>
                  <a:pt x="381634" y="936973"/>
                  <a:pt x="413447" y="936006"/>
                </a:cubicBezTo>
                <a:cubicBezTo>
                  <a:pt x="420767" y="935881"/>
                  <a:pt x="427244" y="935735"/>
                  <a:pt x="431746" y="935562"/>
                </a:cubicBezTo>
                <a:cubicBezTo>
                  <a:pt x="434171" y="935469"/>
                  <a:pt x="436111" y="935371"/>
                  <a:pt x="437473" y="935266"/>
                </a:cubicBezTo>
                <a:cubicBezTo>
                  <a:pt x="438154" y="935214"/>
                  <a:pt x="438693" y="935157"/>
                  <a:pt x="439056" y="935106"/>
                </a:cubicBezTo>
                <a:cubicBezTo>
                  <a:pt x="439165" y="935091"/>
                  <a:pt x="439243" y="935077"/>
                  <a:pt x="439311" y="935065"/>
                </a:cubicBezTo>
                <a:cubicBezTo>
                  <a:pt x="439338" y="935016"/>
                  <a:pt x="439414" y="934906"/>
                  <a:pt x="439492" y="934723"/>
                </a:cubicBezTo>
                <a:cubicBezTo>
                  <a:pt x="439660" y="934332"/>
                  <a:pt x="439868" y="933742"/>
                  <a:pt x="440096" y="933001"/>
                </a:cubicBezTo>
                <a:cubicBezTo>
                  <a:pt x="440553" y="931519"/>
                  <a:pt x="441095" y="929428"/>
                  <a:pt x="441679" y="926924"/>
                </a:cubicBezTo>
                <a:cubicBezTo>
                  <a:pt x="442848" y="921916"/>
                  <a:pt x="444195" y="915245"/>
                  <a:pt x="445470" y="908276"/>
                </a:cubicBezTo>
                <a:cubicBezTo>
                  <a:pt x="448019" y="894336"/>
                  <a:pt x="450268" y="879055"/>
                  <a:pt x="450263" y="873794"/>
                </a:cubicBezTo>
                <a:cubicBezTo>
                  <a:pt x="450262" y="872378"/>
                  <a:pt x="450226" y="871337"/>
                  <a:pt x="450087" y="870703"/>
                </a:cubicBezTo>
                <a:cubicBezTo>
                  <a:pt x="449948" y="870068"/>
                  <a:pt x="449834" y="869909"/>
                  <a:pt x="449478" y="869716"/>
                </a:cubicBezTo>
                <a:cubicBezTo>
                  <a:pt x="448766" y="869330"/>
                  <a:pt x="446359" y="869271"/>
                  <a:pt x="441675" y="869580"/>
                </a:cubicBezTo>
                <a:cubicBezTo>
                  <a:pt x="439249" y="869741"/>
                  <a:pt x="437453" y="869867"/>
                  <a:pt x="436121" y="870135"/>
                </a:cubicBezTo>
                <a:cubicBezTo>
                  <a:pt x="434788" y="870404"/>
                  <a:pt x="433952" y="870778"/>
                  <a:pt x="433181" y="871480"/>
                </a:cubicBezTo>
                <a:cubicBezTo>
                  <a:pt x="431639" y="872883"/>
                  <a:pt x="430310" y="875995"/>
                  <a:pt x="427742" y="882428"/>
                </a:cubicBezTo>
                <a:cubicBezTo>
                  <a:pt x="422993" y="894324"/>
                  <a:pt x="417514" y="902213"/>
                  <a:pt x="409204" y="907059"/>
                </a:cubicBezTo>
                <a:cubicBezTo>
                  <a:pt x="400894" y="911904"/>
                  <a:pt x="389917" y="913666"/>
                  <a:pt x="374225" y="913727"/>
                </a:cubicBezTo>
                <a:cubicBezTo>
                  <a:pt x="364969" y="913763"/>
                  <a:pt x="359108" y="913462"/>
                  <a:pt x="355116" y="912313"/>
                </a:cubicBezTo>
                <a:cubicBezTo>
                  <a:pt x="351124" y="911164"/>
                  <a:pt x="348993" y="908935"/>
                  <a:pt x="347860" y="905727"/>
                </a:cubicBezTo>
                <a:cubicBezTo>
                  <a:pt x="347510" y="904735"/>
                  <a:pt x="347321" y="903198"/>
                  <a:pt x="347120" y="900970"/>
                </a:cubicBezTo>
                <a:cubicBezTo>
                  <a:pt x="346920" y="898742"/>
                  <a:pt x="346753" y="895898"/>
                  <a:pt x="346614" y="892636"/>
                </a:cubicBezTo>
                <a:cubicBezTo>
                  <a:pt x="346336" y="886113"/>
                  <a:pt x="346181" y="877922"/>
                  <a:pt x="346154" y="869741"/>
                </a:cubicBezTo>
                <a:cubicBezTo>
                  <a:pt x="346126" y="861559"/>
                  <a:pt x="346225" y="853391"/>
                  <a:pt x="346458" y="846911"/>
                </a:cubicBezTo>
                <a:cubicBezTo>
                  <a:pt x="346574" y="843671"/>
                  <a:pt x="346724" y="840855"/>
                  <a:pt x="346910" y="838659"/>
                </a:cubicBezTo>
                <a:cubicBezTo>
                  <a:pt x="347095" y="836464"/>
                  <a:pt x="347265" y="834979"/>
                  <a:pt x="347626" y="834001"/>
                </a:cubicBezTo>
                <a:cubicBezTo>
                  <a:pt x="347990" y="833014"/>
                  <a:pt x="348448" y="832105"/>
                  <a:pt x="349270" y="831407"/>
                </a:cubicBezTo>
                <a:cubicBezTo>
                  <a:pt x="350092" y="830709"/>
                  <a:pt x="351188" y="830293"/>
                  <a:pt x="352658" y="830050"/>
                </a:cubicBezTo>
                <a:cubicBezTo>
                  <a:pt x="355596" y="829565"/>
                  <a:pt x="360229" y="829681"/>
                  <a:pt x="368556" y="830029"/>
                </a:cubicBezTo>
                <a:cubicBezTo>
                  <a:pt x="376948" y="830381"/>
                  <a:pt x="381683" y="830680"/>
                  <a:pt x="385026" y="831588"/>
                </a:cubicBezTo>
                <a:cubicBezTo>
                  <a:pt x="388369" y="832495"/>
                  <a:pt x="390250" y="834119"/>
                  <a:pt x="392451" y="836677"/>
                </a:cubicBezTo>
                <a:cubicBezTo>
                  <a:pt x="395251" y="839933"/>
                  <a:pt x="398000" y="845721"/>
                  <a:pt x="398811" y="850043"/>
                </a:cubicBezTo>
                <a:cubicBezTo>
                  <a:pt x="399141" y="851805"/>
                  <a:pt x="399414" y="853114"/>
                  <a:pt x="399736" y="854019"/>
                </a:cubicBezTo>
                <a:cubicBezTo>
                  <a:pt x="400058" y="854923"/>
                  <a:pt x="400379" y="855378"/>
                  <a:pt x="400850" y="855704"/>
                </a:cubicBezTo>
                <a:cubicBezTo>
                  <a:pt x="401792" y="856357"/>
                  <a:pt x="403961" y="856543"/>
                  <a:pt x="408394" y="856543"/>
                </a:cubicBezTo>
                <a:cubicBezTo>
                  <a:pt x="410047" y="856579"/>
                  <a:pt x="411686" y="856288"/>
                  <a:pt x="413307" y="856058"/>
                </a:cubicBezTo>
                <a:cubicBezTo>
                  <a:pt x="414289" y="855623"/>
                  <a:pt x="414920" y="854878"/>
                  <a:pt x="415458" y="852736"/>
                </a:cubicBezTo>
                <a:cubicBezTo>
                  <a:pt x="416532" y="848452"/>
                  <a:pt x="416580" y="839177"/>
                  <a:pt x="416580" y="820758"/>
                </a:cubicBezTo>
                <a:cubicBezTo>
                  <a:pt x="416580" y="803950"/>
                  <a:pt x="416494" y="794724"/>
                  <a:pt x="416004" y="789813"/>
                </a:cubicBezTo>
                <a:cubicBezTo>
                  <a:pt x="415760" y="787357"/>
                  <a:pt x="415380" y="785992"/>
                  <a:pt x="415038" y="785418"/>
                </a:cubicBezTo>
                <a:cubicBezTo>
                  <a:pt x="414697" y="784843"/>
                  <a:pt x="414581" y="784852"/>
                  <a:pt x="413907" y="784826"/>
                </a:cubicBezTo>
                <a:cubicBezTo>
                  <a:pt x="411801" y="784743"/>
                  <a:pt x="407700" y="784352"/>
                  <a:pt x="404657" y="783946"/>
                </a:cubicBezTo>
                <a:cubicBezTo>
                  <a:pt x="403473" y="783788"/>
                  <a:pt x="402590" y="783747"/>
                  <a:pt x="401964" y="783852"/>
                </a:cubicBezTo>
                <a:cubicBezTo>
                  <a:pt x="401338" y="783957"/>
                  <a:pt x="400955" y="784151"/>
                  <a:pt x="400513" y="784629"/>
                </a:cubicBezTo>
                <a:cubicBezTo>
                  <a:pt x="399629" y="785584"/>
                  <a:pt x="398696" y="787930"/>
                  <a:pt x="397384" y="792296"/>
                </a:cubicBezTo>
                <a:cubicBezTo>
                  <a:pt x="396128" y="796478"/>
                  <a:pt x="395077" y="799168"/>
                  <a:pt x="393421" y="801148"/>
                </a:cubicBezTo>
                <a:cubicBezTo>
                  <a:pt x="391765" y="803127"/>
                  <a:pt x="389573" y="804238"/>
                  <a:pt x="386399" y="805321"/>
                </a:cubicBezTo>
                <a:cubicBezTo>
                  <a:pt x="381056" y="807143"/>
                  <a:pt x="371764" y="807996"/>
                  <a:pt x="363524" y="808022"/>
                </a:cubicBezTo>
                <a:cubicBezTo>
                  <a:pt x="359404" y="808034"/>
                  <a:pt x="355569" y="807833"/>
                  <a:pt x="352633" y="807401"/>
                </a:cubicBezTo>
                <a:cubicBezTo>
                  <a:pt x="351165" y="807185"/>
                  <a:pt x="349923" y="806915"/>
                  <a:pt x="348941" y="806554"/>
                </a:cubicBezTo>
                <a:cubicBezTo>
                  <a:pt x="347959" y="806193"/>
                  <a:pt x="347090" y="805796"/>
                  <a:pt x="346754" y="804774"/>
                </a:cubicBezTo>
                <a:cubicBezTo>
                  <a:pt x="346604" y="804317"/>
                  <a:pt x="346592" y="803949"/>
                  <a:pt x="346540" y="803290"/>
                </a:cubicBezTo>
                <a:cubicBezTo>
                  <a:pt x="346487" y="802630"/>
                  <a:pt x="346437" y="801772"/>
                  <a:pt x="346397" y="800724"/>
                </a:cubicBezTo>
                <a:cubicBezTo>
                  <a:pt x="346313" y="798629"/>
                  <a:pt x="346250" y="795787"/>
                  <a:pt x="346207" y="792395"/>
                </a:cubicBezTo>
                <a:cubicBezTo>
                  <a:pt x="346123" y="785611"/>
                  <a:pt x="346127" y="776628"/>
                  <a:pt x="346241" y="767069"/>
                </a:cubicBezTo>
                <a:cubicBezTo>
                  <a:pt x="346445" y="749703"/>
                  <a:pt x="346458" y="741071"/>
                  <a:pt x="348346" y="736222"/>
                </a:cubicBezTo>
                <a:cubicBezTo>
                  <a:pt x="349290" y="733798"/>
                  <a:pt x="350892" y="732318"/>
                  <a:pt x="353008" y="731601"/>
                </a:cubicBezTo>
                <a:cubicBezTo>
                  <a:pt x="355125" y="730885"/>
                  <a:pt x="357690" y="730779"/>
                  <a:pt x="361038" y="730606"/>
                </a:cubicBezTo>
                <a:cubicBezTo>
                  <a:pt x="375834" y="729843"/>
                  <a:pt x="387096" y="731512"/>
                  <a:pt x="395478" y="736144"/>
                </a:cubicBezTo>
                <a:cubicBezTo>
                  <a:pt x="403860" y="740777"/>
                  <a:pt x="409243" y="748392"/>
                  <a:pt x="412235" y="759081"/>
                </a:cubicBezTo>
                <a:cubicBezTo>
                  <a:pt x="413603" y="763967"/>
                  <a:pt x="414359" y="766226"/>
                  <a:pt x="415455" y="767127"/>
                </a:cubicBezTo>
                <a:cubicBezTo>
                  <a:pt x="416002" y="767577"/>
                  <a:pt x="416713" y="767837"/>
                  <a:pt x="417946" y="767982"/>
                </a:cubicBezTo>
                <a:cubicBezTo>
                  <a:pt x="419179" y="768128"/>
                  <a:pt x="420880" y="768134"/>
                  <a:pt x="423167" y="768134"/>
                </a:cubicBezTo>
                <a:cubicBezTo>
                  <a:pt x="425467" y="768134"/>
                  <a:pt x="427165" y="768119"/>
                  <a:pt x="428294" y="767912"/>
                </a:cubicBezTo>
                <a:cubicBezTo>
                  <a:pt x="429423" y="767704"/>
                  <a:pt x="429899" y="767424"/>
                  <a:pt x="430313" y="766736"/>
                </a:cubicBezTo>
                <a:cubicBezTo>
                  <a:pt x="431140" y="765361"/>
                  <a:pt x="431306" y="761556"/>
                  <a:pt x="431299" y="753926"/>
                </a:cubicBezTo>
                <a:cubicBezTo>
                  <a:pt x="431299" y="745582"/>
                  <a:pt x="430679" y="732313"/>
                  <a:pt x="429947" y="724555"/>
                </a:cubicBezTo>
                <a:cubicBezTo>
                  <a:pt x="429611" y="721003"/>
                  <a:pt x="429329" y="718547"/>
                  <a:pt x="428093" y="716862"/>
                </a:cubicBezTo>
                <a:cubicBezTo>
                  <a:pt x="426856" y="715178"/>
                  <a:pt x="424505" y="713928"/>
                  <a:pt x="419422" y="713060"/>
                </a:cubicBezTo>
                <a:cubicBezTo>
                  <a:pt x="409256" y="711322"/>
                  <a:pt x="388760" y="711300"/>
                  <a:pt x="347865" y="711300"/>
                </a:cubicBezTo>
                <a:close/>
                <a:moveTo>
                  <a:pt x="558727" y="711300"/>
                </a:moveTo>
                <a:cubicBezTo>
                  <a:pt x="511576" y="711300"/>
                  <a:pt x="487966" y="711311"/>
                  <a:pt x="476181" y="712673"/>
                </a:cubicBezTo>
                <a:cubicBezTo>
                  <a:pt x="470288" y="713355"/>
                  <a:pt x="467444" y="714407"/>
                  <a:pt x="466100" y="715674"/>
                </a:cubicBezTo>
                <a:cubicBezTo>
                  <a:pt x="464756" y="716942"/>
                  <a:pt x="464543" y="718651"/>
                  <a:pt x="464233" y="721414"/>
                </a:cubicBezTo>
                <a:cubicBezTo>
                  <a:pt x="463561" y="727411"/>
                  <a:pt x="462773" y="740848"/>
                  <a:pt x="462494" y="751138"/>
                </a:cubicBezTo>
                <a:cubicBezTo>
                  <a:pt x="462215" y="761457"/>
                  <a:pt x="462642" y="767445"/>
                  <a:pt x="464065" y="770116"/>
                </a:cubicBezTo>
                <a:cubicBezTo>
                  <a:pt x="464776" y="771452"/>
                  <a:pt x="465578" y="772010"/>
                  <a:pt x="466914" y="772246"/>
                </a:cubicBezTo>
                <a:cubicBezTo>
                  <a:pt x="468250" y="772482"/>
                  <a:pt x="470164" y="772262"/>
                  <a:pt x="472657" y="771637"/>
                </a:cubicBezTo>
                <a:cubicBezTo>
                  <a:pt x="474766" y="771108"/>
                  <a:pt x="475858" y="770504"/>
                  <a:pt x="476843" y="768973"/>
                </a:cubicBezTo>
                <a:cubicBezTo>
                  <a:pt x="477828" y="767442"/>
                  <a:pt x="478639" y="764827"/>
                  <a:pt x="479568" y="760492"/>
                </a:cubicBezTo>
                <a:cubicBezTo>
                  <a:pt x="481737" y="750380"/>
                  <a:pt x="485072" y="743294"/>
                  <a:pt x="490595" y="738681"/>
                </a:cubicBezTo>
                <a:cubicBezTo>
                  <a:pt x="496118" y="734068"/>
                  <a:pt x="503690" y="732041"/>
                  <a:pt x="514042" y="731696"/>
                </a:cubicBezTo>
                <a:cubicBezTo>
                  <a:pt x="517032" y="731596"/>
                  <a:pt x="519576" y="731451"/>
                  <a:pt x="521639" y="733024"/>
                </a:cubicBezTo>
                <a:cubicBezTo>
                  <a:pt x="523702" y="734598"/>
                  <a:pt x="524856" y="737558"/>
                  <a:pt x="525652" y="743010"/>
                </a:cubicBezTo>
                <a:cubicBezTo>
                  <a:pt x="527244" y="753915"/>
                  <a:pt x="527367" y="775397"/>
                  <a:pt x="527642" y="818452"/>
                </a:cubicBezTo>
                <a:cubicBezTo>
                  <a:pt x="527952" y="866994"/>
                  <a:pt x="528281" y="890220"/>
                  <a:pt x="526396" y="902470"/>
                </a:cubicBezTo>
                <a:cubicBezTo>
                  <a:pt x="525454" y="908595"/>
                  <a:pt x="523904" y="912092"/>
                  <a:pt x="521413" y="914442"/>
                </a:cubicBezTo>
                <a:cubicBezTo>
                  <a:pt x="518922" y="916793"/>
                  <a:pt x="515716" y="917892"/>
                  <a:pt x="511583" y="919664"/>
                </a:cubicBezTo>
                <a:cubicBezTo>
                  <a:pt x="507641" y="921354"/>
                  <a:pt x="505418" y="922570"/>
                  <a:pt x="504290" y="923783"/>
                </a:cubicBezTo>
                <a:cubicBezTo>
                  <a:pt x="503161" y="924997"/>
                  <a:pt x="502884" y="926263"/>
                  <a:pt x="502884" y="928737"/>
                </a:cubicBezTo>
                <a:cubicBezTo>
                  <a:pt x="502884" y="930330"/>
                  <a:pt x="503041" y="931950"/>
                  <a:pt x="503286" y="933227"/>
                </a:cubicBezTo>
                <a:cubicBezTo>
                  <a:pt x="503409" y="933865"/>
                  <a:pt x="503556" y="934421"/>
                  <a:pt x="503702" y="934826"/>
                </a:cubicBezTo>
                <a:cubicBezTo>
                  <a:pt x="503818" y="935146"/>
                  <a:pt x="503904" y="935262"/>
                  <a:pt x="503948" y="935336"/>
                </a:cubicBezTo>
                <a:cubicBezTo>
                  <a:pt x="504130" y="935370"/>
                  <a:pt x="504400" y="935408"/>
                  <a:pt x="504766" y="935447"/>
                </a:cubicBezTo>
                <a:cubicBezTo>
                  <a:pt x="505544" y="935529"/>
                  <a:pt x="506684" y="935606"/>
                  <a:pt x="508125" y="935677"/>
                </a:cubicBezTo>
                <a:cubicBezTo>
                  <a:pt x="511009" y="935820"/>
                  <a:pt x="515109" y="935935"/>
                  <a:pt x="520110" y="936014"/>
                </a:cubicBezTo>
                <a:cubicBezTo>
                  <a:pt x="530111" y="936173"/>
                  <a:pt x="543721" y="936193"/>
                  <a:pt x="558513" y="936039"/>
                </a:cubicBezTo>
                <a:cubicBezTo>
                  <a:pt x="585422" y="935758"/>
                  <a:pt x="597569" y="935929"/>
                  <a:pt x="604189" y="934938"/>
                </a:cubicBezTo>
                <a:cubicBezTo>
                  <a:pt x="605227" y="934693"/>
                  <a:pt x="607677" y="934790"/>
                  <a:pt x="610973" y="932651"/>
                </a:cubicBezTo>
                <a:cubicBezTo>
                  <a:pt x="611819" y="932103"/>
                  <a:pt x="611768" y="930750"/>
                  <a:pt x="611927" y="928852"/>
                </a:cubicBezTo>
                <a:cubicBezTo>
                  <a:pt x="612081" y="927014"/>
                  <a:pt x="612174" y="925647"/>
                  <a:pt x="612100" y="924671"/>
                </a:cubicBezTo>
                <a:cubicBezTo>
                  <a:pt x="612026" y="923695"/>
                  <a:pt x="611831" y="923168"/>
                  <a:pt x="611425" y="922706"/>
                </a:cubicBezTo>
                <a:cubicBezTo>
                  <a:pt x="610615" y="921782"/>
                  <a:pt x="608353" y="920974"/>
                  <a:pt x="603659" y="919660"/>
                </a:cubicBezTo>
                <a:cubicBezTo>
                  <a:pt x="599580" y="918517"/>
                  <a:pt x="596392" y="917928"/>
                  <a:pt x="593866" y="915902"/>
                </a:cubicBezTo>
                <a:cubicBezTo>
                  <a:pt x="591340" y="913876"/>
                  <a:pt x="589786" y="910538"/>
                  <a:pt x="588822" y="904456"/>
                </a:cubicBezTo>
                <a:cubicBezTo>
                  <a:pt x="586893" y="892292"/>
                  <a:pt x="587083" y="868573"/>
                  <a:pt x="587083" y="818937"/>
                </a:cubicBezTo>
                <a:cubicBezTo>
                  <a:pt x="587083" y="774817"/>
                  <a:pt x="587062" y="752806"/>
                  <a:pt x="588678" y="741740"/>
                </a:cubicBezTo>
                <a:cubicBezTo>
                  <a:pt x="589485" y="736207"/>
                  <a:pt x="590701" y="733228"/>
                  <a:pt x="592900" y="731758"/>
                </a:cubicBezTo>
                <a:cubicBezTo>
                  <a:pt x="595099" y="730288"/>
                  <a:pt x="597755" y="730645"/>
                  <a:pt x="600925" y="730977"/>
                </a:cubicBezTo>
                <a:cubicBezTo>
                  <a:pt x="611838" y="732117"/>
                  <a:pt x="619456" y="734368"/>
                  <a:pt x="624960" y="739002"/>
                </a:cubicBezTo>
                <a:cubicBezTo>
                  <a:pt x="630463" y="743635"/>
                  <a:pt x="633700" y="750539"/>
                  <a:pt x="636093" y="760615"/>
                </a:cubicBezTo>
                <a:cubicBezTo>
                  <a:pt x="637477" y="766443"/>
                  <a:pt x="638427" y="769261"/>
                  <a:pt x="639929" y="770367"/>
                </a:cubicBezTo>
                <a:cubicBezTo>
                  <a:pt x="640680" y="770920"/>
                  <a:pt x="641670" y="771196"/>
                  <a:pt x="643255" y="771238"/>
                </a:cubicBezTo>
                <a:cubicBezTo>
                  <a:pt x="644840" y="771281"/>
                  <a:pt x="646968" y="771071"/>
                  <a:pt x="649767" y="770728"/>
                </a:cubicBezTo>
                <a:cubicBezTo>
                  <a:pt x="651788" y="770482"/>
                  <a:pt x="653272" y="770285"/>
                  <a:pt x="654228" y="769980"/>
                </a:cubicBezTo>
                <a:cubicBezTo>
                  <a:pt x="655184" y="769675"/>
                  <a:pt x="655556" y="769388"/>
                  <a:pt x="655864" y="768722"/>
                </a:cubicBezTo>
                <a:cubicBezTo>
                  <a:pt x="656480" y="767390"/>
                  <a:pt x="656340" y="763897"/>
                  <a:pt x="655753" y="756919"/>
                </a:cubicBezTo>
                <a:cubicBezTo>
                  <a:pt x="655107" y="749240"/>
                  <a:pt x="653997" y="735618"/>
                  <a:pt x="653282" y="726643"/>
                </a:cubicBezTo>
                <a:cubicBezTo>
                  <a:pt x="652957" y="722565"/>
                  <a:pt x="652676" y="719720"/>
                  <a:pt x="651251" y="717746"/>
                </a:cubicBezTo>
                <a:cubicBezTo>
                  <a:pt x="649422" y="715213"/>
                  <a:pt x="646277" y="714570"/>
                  <a:pt x="645074" y="714149"/>
                </a:cubicBezTo>
                <a:cubicBezTo>
                  <a:pt x="643841" y="713773"/>
                  <a:pt x="642958" y="713618"/>
                  <a:pt x="641226" y="713323"/>
                </a:cubicBezTo>
                <a:cubicBezTo>
                  <a:pt x="629502" y="711322"/>
                  <a:pt x="605876" y="711300"/>
                  <a:pt x="558725" y="711300"/>
                </a:cubicBezTo>
                <a:close/>
                <a:moveTo>
                  <a:pt x="1050798" y="711300"/>
                </a:moveTo>
                <a:cubicBezTo>
                  <a:pt x="1024701" y="711300"/>
                  <a:pt x="1011608" y="711317"/>
                  <a:pt x="1005274" y="712200"/>
                </a:cubicBezTo>
                <a:cubicBezTo>
                  <a:pt x="1002107" y="712643"/>
                  <a:pt x="1000777" y="713309"/>
                  <a:pt x="1000246" y="713977"/>
                </a:cubicBezTo>
                <a:cubicBezTo>
                  <a:pt x="999714" y="714644"/>
                  <a:pt x="999658" y="715711"/>
                  <a:pt x="999658" y="717533"/>
                </a:cubicBezTo>
                <a:cubicBezTo>
                  <a:pt x="999658" y="720841"/>
                  <a:pt x="999868" y="722399"/>
                  <a:pt x="1000681" y="723342"/>
                </a:cubicBezTo>
                <a:cubicBezTo>
                  <a:pt x="1001496" y="724285"/>
                  <a:pt x="1003343" y="725003"/>
                  <a:pt x="1007083" y="726010"/>
                </a:cubicBezTo>
                <a:cubicBezTo>
                  <a:pt x="1009439" y="726645"/>
                  <a:pt x="1011756" y="727640"/>
                  <a:pt x="1013652" y="728757"/>
                </a:cubicBezTo>
                <a:cubicBezTo>
                  <a:pt x="1015548" y="729873"/>
                  <a:pt x="1017040" y="731024"/>
                  <a:pt x="1017722" y="732440"/>
                </a:cubicBezTo>
                <a:cubicBezTo>
                  <a:pt x="1017906" y="732820"/>
                  <a:pt x="1017929" y="733076"/>
                  <a:pt x="1017998" y="733493"/>
                </a:cubicBezTo>
                <a:cubicBezTo>
                  <a:pt x="1018068" y="733910"/>
                  <a:pt x="1018133" y="734433"/>
                  <a:pt x="1018200" y="735071"/>
                </a:cubicBezTo>
                <a:cubicBezTo>
                  <a:pt x="1018331" y="736348"/>
                  <a:pt x="1018461" y="738084"/>
                  <a:pt x="1018595" y="740235"/>
                </a:cubicBezTo>
                <a:cubicBezTo>
                  <a:pt x="1018862" y="744537"/>
                  <a:pt x="1019134" y="750499"/>
                  <a:pt x="1019392" y="757704"/>
                </a:cubicBezTo>
                <a:cubicBezTo>
                  <a:pt x="1019909" y="772113"/>
                  <a:pt x="1020377" y="791477"/>
                  <a:pt x="1020675" y="812322"/>
                </a:cubicBezTo>
                <a:cubicBezTo>
                  <a:pt x="1021217" y="850212"/>
                  <a:pt x="1021491" y="869168"/>
                  <a:pt x="1022303" y="880015"/>
                </a:cubicBezTo>
                <a:cubicBezTo>
                  <a:pt x="1023115" y="890861"/>
                  <a:pt x="1024386" y="893458"/>
                  <a:pt x="1027113" y="899247"/>
                </a:cubicBezTo>
                <a:cubicBezTo>
                  <a:pt x="1037441" y="921168"/>
                  <a:pt x="1057034" y="934599"/>
                  <a:pt x="1086525" y="939805"/>
                </a:cubicBezTo>
                <a:cubicBezTo>
                  <a:pt x="1095914" y="941462"/>
                  <a:pt x="1110484" y="942298"/>
                  <a:pt x="1120826" y="941766"/>
                </a:cubicBezTo>
                <a:cubicBezTo>
                  <a:pt x="1162538" y="939622"/>
                  <a:pt x="1190770" y="922630"/>
                  <a:pt x="1202065" y="893171"/>
                </a:cubicBezTo>
                <a:cubicBezTo>
                  <a:pt x="1204144" y="887748"/>
                  <a:pt x="1205244" y="883780"/>
                  <a:pt x="1205983" y="872627"/>
                </a:cubicBezTo>
                <a:cubicBezTo>
                  <a:pt x="1206722" y="861473"/>
                  <a:pt x="1207064" y="843231"/>
                  <a:pt x="1207557" y="809617"/>
                </a:cubicBezTo>
                <a:cubicBezTo>
                  <a:pt x="1208049" y="776156"/>
                  <a:pt x="1208386" y="758023"/>
                  <a:pt x="1209070" y="747603"/>
                </a:cubicBezTo>
                <a:cubicBezTo>
                  <a:pt x="1209413" y="742393"/>
                  <a:pt x="1209836" y="739107"/>
                  <a:pt x="1210439" y="736753"/>
                </a:cubicBezTo>
                <a:cubicBezTo>
                  <a:pt x="1211043" y="734399"/>
                  <a:pt x="1211872" y="732957"/>
                  <a:pt x="1212861" y="731700"/>
                </a:cubicBezTo>
                <a:cubicBezTo>
                  <a:pt x="1215337" y="728552"/>
                  <a:pt x="1220460" y="725655"/>
                  <a:pt x="1224788" y="724843"/>
                </a:cubicBezTo>
                <a:cubicBezTo>
                  <a:pt x="1228053" y="724230"/>
                  <a:pt x="1229612" y="723701"/>
                  <a:pt x="1230293" y="722906"/>
                </a:cubicBezTo>
                <a:cubicBezTo>
                  <a:pt x="1230973" y="722112"/>
                  <a:pt x="1231206" y="720578"/>
                  <a:pt x="1231206" y="717381"/>
                </a:cubicBezTo>
                <a:cubicBezTo>
                  <a:pt x="1231206" y="715597"/>
                  <a:pt x="1231142" y="714459"/>
                  <a:pt x="1230741" y="713812"/>
                </a:cubicBezTo>
                <a:cubicBezTo>
                  <a:pt x="1230340" y="713165"/>
                  <a:pt x="1229463" y="712600"/>
                  <a:pt x="1227094" y="712176"/>
                </a:cubicBezTo>
                <a:cubicBezTo>
                  <a:pt x="1222357" y="711327"/>
                  <a:pt x="1212350" y="711300"/>
                  <a:pt x="1192440" y="711300"/>
                </a:cubicBezTo>
                <a:cubicBezTo>
                  <a:pt x="1171506" y="711300"/>
                  <a:pt x="1160818" y="711380"/>
                  <a:pt x="1155973" y="712529"/>
                </a:cubicBezTo>
                <a:cubicBezTo>
                  <a:pt x="1154762" y="712817"/>
                  <a:pt x="1153932" y="713165"/>
                  <a:pt x="1153408" y="713528"/>
                </a:cubicBezTo>
                <a:cubicBezTo>
                  <a:pt x="1152883" y="713891"/>
                  <a:pt x="1152643" y="714238"/>
                  <a:pt x="1152483" y="714712"/>
                </a:cubicBezTo>
                <a:cubicBezTo>
                  <a:pt x="1152163" y="715661"/>
                  <a:pt x="1152367" y="717327"/>
                  <a:pt x="1152820" y="719691"/>
                </a:cubicBezTo>
                <a:cubicBezTo>
                  <a:pt x="1153072" y="721009"/>
                  <a:pt x="1153737" y="722075"/>
                  <a:pt x="1155069" y="723099"/>
                </a:cubicBezTo>
                <a:cubicBezTo>
                  <a:pt x="1156400" y="724124"/>
                  <a:pt x="1158412" y="725059"/>
                  <a:pt x="1161190" y="725891"/>
                </a:cubicBezTo>
                <a:cubicBezTo>
                  <a:pt x="1164913" y="727006"/>
                  <a:pt x="1167858" y="727827"/>
                  <a:pt x="1170169" y="729809"/>
                </a:cubicBezTo>
                <a:cubicBezTo>
                  <a:pt x="1172481" y="731791"/>
                  <a:pt x="1173946" y="734842"/>
                  <a:pt x="1174844" y="739964"/>
                </a:cubicBezTo>
                <a:cubicBezTo>
                  <a:pt x="1176640" y="750208"/>
                  <a:pt x="1176414" y="769172"/>
                  <a:pt x="1176057" y="807409"/>
                </a:cubicBezTo>
                <a:cubicBezTo>
                  <a:pt x="1175749" y="840424"/>
                  <a:pt x="1175559" y="857514"/>
                  <a:pt x="1174852" y="867611"/>
                </a:cubicBezTo>
                <a:cubicBezTo>
                  <a:pt x="1174146" y="877707"/>
                  <a:pt x="1172849" y="880957"/>
                  <a:pt x="1170502" y="885721"/>
                </a:cubicBezTo>
                <a:cubicBezTo>
                  <a:pt x="1166745" y="893347"/>
                  <a:pt x="1161939" y="898921"/>
                  <a:pt x="1155500" y="902660"/>
                </a:cubicBezTo>
                <a:cubicBezTo>
                  <a:pt x="1149062" y="906398"/>
                  <a:pt x="1141049" y="908300"/>
                  <a:pt x="1130882" y="908802"/>
                </a:cubicBezTo>
                <a:cubicBezTo>
                  <a:pt x="1109833" y="909841"/>
                  <a:pt x="1094014" y="903521"/>
                  <a:pt x="1085933" y="890523"/>
                </a:cubicBezTo>
                <a:cubicBezTo>
                  <a:pt x="1083397" y="886443"/>
                  <a:pt x="1081978" y="883984"/>
                  <a:pt x="1081259" y="873864"/>
                </a:cubicBezTo>
                <a:cubicBezTo>
                  <a:pt x="1080540" y="863744"/>
                  <a:pt x="1080385" y="845732"/>
                  <a:pt x="1080071" y="809724"/>
                </a:cubicBezTo>
                <a:cubicBezTo>
                  <a:pt x="1079756" y="773680"/>
                  <a:pt x="1079595" y="755674"/>
                  <a:pt x="1080187" y="745909"/>
                </a:cubicBezTo>
                <a:cubicBezTo>
                  <a:pt x="1080482" y="741026"/>
                  <a:pt x="1080956" y="738180"/>
                  <a:pt x="1081765" y="736124"/>
                </a:cubicBezTo>
                <a:cubicBezTo>
                  <a:pt x="1082574" y="734068"/>
                  <a:pt x="1083735" y="732896"/>
                  <a:pt x="1085063" y="731569"/>
                </a:cubicBezTo>
                <a:cubicBezTo>
                  <a:pt x="1088180" y="728451"/>
                  <a:pt x="1093439" y="725464"/>
                  <a:pt x="1097327" y="724686"/>
                </a:cubicBezTo>
                <a:cubicBezTo>
                  <a:pt x="1100165" y="724119"/>
                  <a:pt x="1101435" y="723624"/>
                  <a:pt x="1101964" y="722877"/>
                </a:cubicBezTo>
                <a:cubicBezTo>
                  <a:pt x="1102493" y="722131"/>
                  <a:pt x="1102632" y="720562"/>
                  <a:pt x="1102420" y="717414"/>
                </a:cubicBezTo>
                <a:cubicBezTo>
                  <a:pt x="1102300" y="715640"/>
                  <a:pt x="1102192" y="714612"/>
                  <a:pt x="1101594" y="713935"/>
                </a:cubicBezTo>
                <a:cubicBezTo>
                  <a:pt x="1100996" y="713259"/>
                  <a:pt x="1099590" y="712607"/>
                  <a:pt x="1096389" y="712176"/>
                </a:cubicBezTo>
                <a:cubicBezTo>
                  <a:pt x="1089987" y="711313"/>
                  <a:pt x="1076896" y="711300"/>
                  <a:pt x="1050799" y="711300"/>
                </a:cubicBezTo>
                <a:close/>
                <a:moveTo>
                  <a:pt x="1300838" y="711300"/>
                </a:moveTo>
                <a:cubicBezTo>
                  <a:pt x="1274968" y="711300"/>
                  <a:pt x="1261986" y="711315"/>
                  <a:pt x="1255708" y="712188"/>
                </a:cubicBezTo>
                <a:cubicBezTo>
                  <a:pt x="1252569" y="712625"/>
                  <a:pt x="1251253" y="713287"/>
                  <a:pt x="1250729" y="713944"/>
                </a:cubicBezTo>
                <a:cubicBezTo>
                  <a:pt x="1250205" y="714600"/>
                  <a:pt x="1250150" y="715650"/>
                  <a:pt x="1250150" y="717451"/>
                </a:cubicBezTo>
                <a:cubicBezTo>
                  <a:pt x="1250150" y="720588"/>
                  <a:pt x="1250391" y="722184"/>
                  <a:pt x="1251177" y="723210"/>
                </a:cubicBezTo>
                <a:cubicBezTo>
                  <a:pt x="1251963" y="724237"/>
                  <a:pt x="1253584" y="725028"/>
                  <a:pt x="1256810" y="726092"/>
                </a:cubicBezTo>
                <a:cubicBezTo>
                  <a:pt x="1258940" y="726795"/>
                  <a:pt x="1261070" y="727846"/>
                  <a:pt x="1262841" y="728999"/>
                </a:cubicBezTo>
                <a:cubicBezTo>
                  <a:pt x="1264612" y="730152"/>
                  <a:pt x="1266027" y="731341"/>
                  <a:pt x="1266739" y="732670"/>
                </a:cubicBezTo>
                <a:cubicBezTo>
                  <a:pt x="1266960" y="733085"/>
                  <a:pt x="1267025" y="733443"/>
                  <a:pt x="1267121" y="733966"/>
                </a:cubicBezTo>
                <a:cubicBezTo>
                  <a:pt x="1267218" y="734488"/>
                  <a:pt x="1267306" y="735139"/>
                  <a:pt x="1267392" y="735923"/>
                </a:cubicBezTo>
                <a:cubicBezTo>
                  <a:pt x="1267563" y="737490"/>
                  <a:pt x="1267718" y="739587"/>
                  <a:pt x="1267865" y="742159"/>
                </a:cubicBezTo>
                <a:cubicBezTo>
                  <a:pt x="1268160" y="747304"/>
                  <a:pt x="1268413" y="754333"/>
                  <a:pt x="1268622" y="762621"/>
                </a:cubicBezTo>
                <a:cubicBezTo>
                  <a:pt x="1269039" y="779199"/>
                  <a:pt x="1269284" y="800822"/>
                  <a:pt x="1269341" y="822444"/>
                </a:cubicBezTo>
                <a:cubicBezTo>
                  <a:pt x="1269398" y="844067"/>
                  <a:pt x="1269267" y="865685"/>
                  <a:pt x="1268938" y="882255"/>
                </a:cubicBezTo>
                <a:cubicBezTo>
                  <a:pt x="1268774" y="890541"/>
                  <a:pt x="1268556" y="897562"/>
                  <a:pt x="1268289" y="902701"/>
                </a:cubicBezTo>
                <a:cubicBezTo>
                  <a:pt x="1268154" y="905270"/>
                  <a:pt x="1268007" y="907369"/>
                  <a:pt x="1267845" y="908933"/>
                </a:cubicBezTo>
                <a:cubicBezTo>
                  <a:pt x="1267763" y="909715"/>
                  <a:pt x="1267681" y="910361"/>
                  <a:pt x="1267586" y="910882"/>
                </a:cubicBezTo>
                <a:cubicBezTo>
                  <a:pt x="1267491" y="911404"/>
                  <a:pt x="1267430" y="911760"/>
                  <a:pt x="1267207" y="912177"/>
                </a:cubicBezTo>
                <a:cubicBezTo>
                  <a:pt x="1266401" y="913684"/>
                  <a:pt x="1264873" y="915126"/>
                  <a:pt x="1263014" y="916445"/>
                </a:cubicBezTo>
                <a:cubicBezTo>
                  <a:pt x="1261155" y="917763"/>
                  <a:pt x="1258964" y="918924"/>
                  <a:pt x="1256810" y="919635"/>
                </a:cubicBezTo>
                <a:cubicBezTo>
                  <a:pt x="1253636" y="920682"/>
                  <a:pt x="1252002" y="921486"/>
                  <a:pt x="1251202" y="922492"/>
                </a:cubicBezTo>
                <a:cubicBezTo>
                  <a:pt x="1250402" y="923499"/>
                  <a:pt x="1250150" y="924995"/>
                  <a:pt x="1250150" y="927923"/>
                </a:cubicBezTo>
                <a:cubicBezTo>
                  <a:pt x="1250150" y="929749"/>
                  <a:pt x="1250305" y="931576"/>
                  <a:pt x="1250548" y="933001"/>
                </a:cubicBezTo>
                <a:cubicBezTo>
                  <a:pt x="1250671" y="933713"/>
                  <a:pt x="1250811" y="934325"/>
                  <a:pt x="1250955" y="934769"/>
                </a:cubicBezTo>
                <a:cubicBezTo>
                  <a:pt x="1251071" y="935125"/>
                  <a:pt x="1251160" y="935247"/>
                  <a:pt x="1251186" y="935303"/>
                </a:cubicBezTo>
                <a:cubicBezTo>
                  <a:pt x="1251350" y="935337"/>
                  <a:pt x="1251586" y="935378"/>
                  <a:pt x="1251913" y="935418"/>
                </a:cubicBezTo>
                <a:cubicBezTo>
                  <a:pt x="1252624" y="935505"/>
                  <a:pt x="1253669" y="935594"/>
                  <a:pt x="1254988" y="935677"/>
                </a:cubicBezTo>
                <a:cubicBezTo>
                  <a:pt x="1257628" y="935844"/>
                  <a:pt x="1261378" y="935994"/>
                  <a:pt x="1265949" y="936121"/>
                </a:cubicBezTo>
                <a:cubicBezTo>
                  <a:pt x="1275092" y="936375"/>
                  <a:pt x="1287520" y="936532"/>
                  <a:pt x="1301018" y="936532"/>
                </a:cubicBezTo>
                <a:cubicBezTo>
                  <a:pt x="1325577" y="936532"/>
                  <a:pt x="1337936" y="936681"/>
                  <a:pt x="1343825" y="935546"/>
                </a:cubicBezTo>
                <a:cubicBezTo>
                  <a:pt x="1347953" y="934750"/>
                  <a:pt x="1349083" y="930596"/>
                  <a:pt x="1349083" y="929588"/>
                </a:cubicBezTo>
                <a:cubicBezTo>
                  <a:pt x="1349083" y="925988"/>
                  <a:pt x="1348867" y="924164"/>
                  <a:pt x="1348072" y="923035"/>
                </a:cubicBezTo>
                <a:cubicBezTo>
                  <a:pt x="1347277" y="921907"/>
                  <a:pt x="1345622" y="921076"/>
                  <a:pt x="1342218" y="919845"/>
                </a:cubicBezTo>
                <a:cubicBezTo>
                  <a:pt x="1338829" y="918620"/>
                  <a:pt x="1336047" y="917521"/>
                  <a:pt x="1333946" y="914977"/>
                </a:cubicBezTo>
                <a:cubicBezTo>
                  <a:pt x="1331844" y="912433"/>
                  <a:pt x="1330547" y="908631"/>
                  <a:pt x="1329707" y="902183"/>
                </a:cubicBezTo>
                <a:cubicBezTo>
                  <a:pt x="1328028" y="889285"/>
                  <a:pt x="1328154" y="865512"/>
                  <a:pt x="1328490" y="818765"/>
                </a:cubicBezTo>
                <a:cubicBezTo>
                  <a:pt x="1328771" y="779748"/>
                  <a:pt x="1328976" y="758986"/>
                  <a:pt x="1329588" y="747393"/>
                </a:cubicBezTo>
                <a:cubicBezTo>
                  <a:pt x="1329894" y="741597"/>
                  <a:pt x="1330294" y="738091"/>
                  <a:pt x="1330891" y="735684"/>
                </a:cubicBezTo>
                <a:cubicBezTo>
                  <a:pt x="1331488" y="733277"/>
                  <a:pt x="1332355" y="731925"/>
                  <a:pt x="1333366" y="730808"/>
                </a:cubicBezTo>
                <a:cubicBezTo>
                  <a:pt x="1334548" y="729502"/>
                  <a:pt x="1335994" y="728341"/>
                  <a:pt x="1337420" y="727478"/>
                </a:cubicBezTo>
                <a:cubicBezTo>
                  <a:pt x="1338846" y="726615"/>
                  <a:pt x="1340207" y="726015"/>
                  <a:pt x="1341506" y="726002"/>
                </a:cubicBezTo>
                <a:cubicBezTo>
                  <a:pt x="1344064" y="725977"/>
                  <a:pt x="1345700" y="725397"/>
                  <a:pt x="1346999" y="724045"/>
                </a:cubicBezTo>
                <a:cubicBezTo>
                  <a:pt x="1348298" y="722693"/>
                  <a:pt x="1349293" y="720410"/>
                  <a:pt x="1350062" y="716867"/>
                </a:cubicBezTo>
                <a:cubicBezTo>
                  <a:pt x="1350247" y="716012"/>
                  <a:pt x="1350395" y="715298"/>
                  <a:pt x="1350428" y="714766"/>
                </a:cubicBezTo>
                <a:cubicBezTo>
                  <a:pt x="1350461" y="714234"/>
                  <a:pt x="1350396" y="713929"/>
                  <a:pt x="1350247" y="713689"/>
                </a:cubicBezTo>
                <a:cubicBezTo>
                  <a:pt x="1349947" y="713207"/>
                  <a:pt x="1348827" y="712557"/>
                  <a:pt x="1345782" y="712143"/>
                </a:cubicBezTo>
                <a:cubicBezTo>
                  <a:pt x="1339691" y="711315"/>
                  <a:pt x="1326707" y="711300"/>
                  <a:pt x="1300837" y="711300"/>
                </a:cubicBezTo>
                <a:close/>
                <a:moveTo>
                  <a:pt x="1469326" y="711300"/>
                </a:moveTo>
                <a:cubicBezTo>
                  <a:pt x="1425819" y="711300"/>
                  <a:pt x="1404011" y="711338"/>
                  <a:pt x="1393239" y="713709"/>
                </a:cubicBezTo>
                <a:cubicBezTo>
                  <a:pt x="1387852" y="714895"/>
                  <a:pt x="1385371" y="716551"/>
                  <a:pt x="1383984" y="718984"/>
                </a:cubicBezTo>
                <a:cubicBezTo>
                  <a:pt x="1382597" y="721418"/>
                  <a:pt x="1382290" y="724929"/>
                  <a:pt x="1381933" y="729797"/>
                </a:cubicBezTo>
                <a:cubicBezTo>
                  <a:pt x="1381146" y="740513"/>
                  <a:pt x="1379923" y="755726"/>
                  <a:pt x="1379211" y="763628"/>
                </a:cubicBezTo>
                <a:cubicBezTo>
                  <a:pt x="1378888" y="767215"/>
                  <a:pt x="1378648" y="769899"/>
                  <a:pt x="1378611" y="771839"/>
                </a:cubicBezTo>
                <a:cubicBezTo>
                  <a:pt x="1378573" y="773779"/>
                  <a:pt x="1378783" y="774941"/>
                  <a:pt x="1379092" y="775477"/>
                </a:cubicBezTo>
                <a:cubicBezTo>
                  <a:pt x="1379401" y="776013"/>
                  <a:pt x="1379764" y="776214"/>
                  <a:pt x="1380872" y="776328"/>
                </a:cubicBezTo>
                <a:cubicBezTo>
                  <a:pt x="1381980" y="776442"/>
                  <a:pt x="1383686" y="776334"/>
                  <a:pt x="1385982" y="776168"/>
                </a:cubicBezTo>
                <a:cubicBezTo>
                  <a:pt x="1390110" y="775870"/>
                  <a:pt x="1392300" y="775491"/>
                  <a:pt x="1393391" y="774766"/>
                </a:cubicBezTo>
                <a:cubicBezTo>
                  <a:pt x="1393936" y="774403"/>
                  <a:pt x="1394287" y="773970"/>
                  <a:pt x="1394620" y="773224"/>
                </a:cubicBezTo>
                <a:cubicBezTo>
                  <a:pt x="1394953" y="772478"/>
                  <a:pt x="1395230" y="771428"/>
                  <a:pt x="1395520" y="770026"/>
                </a:cubicBezTo>
                <a:cubicBezTo>
                  <a:pt x="1396559" y="765017"/>
                  <a:pt x="1399014" y="759123"/>
                  <a:pt x="1402000" y="753819"/>
                </a:cubicBezTo>
                <a:cubicBezTo>
                  <a:pt x="1404985" y="748515"/>
                  <a:pt x="1408467" y="743823"/>
                  <a:pt x="1411768" y="741226"/>
                </a:cubicBezTo>
                <a:cubicBezTo>
                  <a:pt x="1415020" y="738668"/>
                  <a:pt x="1420950" y="735730"/>
                  <a:pt x="1425343" y="734471"/>
                </a:cubicBezTo>
                <a:cubicBezTo>
                  <a:pt x="1427804" y="733766"/>
                  <a:pt x="1432484" y="733118"/>
                  <a:pt x="1438286" y="732514"/>
                </a:cubicBezTo>
                <a:cubicBezTo>
                  <a:pt x="1444088" y="731910"/>
                  <a:pt x="1450954" y="731376"/>
                  <a:pt x="1457539" y="730985"/>
                </a:cubicBezTo>
                <a:cubicBezTo>
                  <a:pt x="1464124" y="730594"/>
                  <a:pt x="1470421" y="730344"/>
                  <a:pt x="1475098" y="730327"/>
                </a:cubicBezTo>
                <a:cubicBezTo>
                  <a:pt x="1477437" y="730319"/>
                  <a:pt x="1479368" y="730367"/>
                  <a:pt x="1480759" y="730487"/>
                </a:cubicBezTo>
                <a:cubicBezTo>
                  <a:pt x="1481455" y="730547"/>
                  <a:pt x="1482010" y="730618"/>
                  <a:pt x="1482474" y="730738"/>
                </a:cubicBezTo>
                <a:cubicBezTo>
                  <a:pt x="1482706" y="730798"/>
                  <a:pt x="1482914" y="730863"/>
                  <a:pt x="1483156" y="731010"/>
                </a:cubicBezTo>
                <a:cubicBezTo>
                  <a:pt x="1483399" y="731156"/>
                  <a:pt x="1483802" y="731517"/>
                  <a:pt x="1483802" y="732091"/>
                </a:cubicBezTo>
                <a:cubicBezTo>
                  <a:pt x="1483802" y="732559"/>
                  <a:pt x="1483724" y="732525"/>
                  <a:pt x="1483678" y="732638"/>
                </a:cubicBezTo>
                <a:cubicBezTo>
                  <a:pt x="1483631" y="732750"/>
                  <a:pt x="1483581" y="732866"/>
                  <a:pt x="1483513" y="733004"/>
                </a:cubicBezTo>
                <a:cubicBezTo>
                  <a:pt x="1483381" y="733279"/>
                  <a:pt x="1483195" y="733634"/>
                  <a:pt x="1482954" y="734085"/>
                </a:cubicBezTo>
                <a:cubicBezTo>
                  <a:pt x="1482472" y="734987"/>
                  <a:pt x="1481768" y="736253"/>
                  <a:pt x="1480866" y="737851"/>
                </a:cubicBezTo>
                <a:cubicBezTo>
                  <a:pt x="1479060" y="741047"/>
                  <a:pt x="1476455" y="745569"/>
                  <a:pt x="1473239" y="751085"/>
                </a:cubicBezTo>
                <a:cubicBezTo>
                  <a:pt x="1466808" y="762117"/>
                  <a:pt x="1457940" y="777129"/>
                  <a:pt x="1448185" y="793468"/>
                </a:cubicBezTo>
                <a:cubicBezTo>
                  <a:pt x="1419655" y="841251"/>
                  <a:pt x="1400669" y="873223"/>
                  <a:pt x="1388777" y="893578"/>
                </a:cubicBezTo>
                <a:cubicBezTo>
                  <a:pt x="1382831" y="903755"/>
                  <a:pt x="1378659" y="911029"/>
                  <a:pt x="1375958" y="915914"/>
                </a:cubicBezTo>
                <a:cubicBezTo>
                  <a:pt x="1374608" y="918357"/>
                  <a:pt x="1373621" y="920204"/>
                  <a:pt x="1372973" y="921506"/>
                </a:cubicBezTo>
                <a:cubicBezTo>
                  <a:pt x="1372650" y="922157"/>
                  <a:pt x="1372410" y="922675"/>
                  <a:pt x="1372254" y="923047"/>
                </a:cubicBezTo>
                <a:cubicBezTo>
                  <a:pt x="1372128" y="923350"/>
                  <a:pt x="1372060" y="923590"/>
                  <a:pt x="1372043" y="923631"/>
                </a:cubicBezTo>
                <a:lnTo>
                  <a:pt x="1372043" y="923635"/>
                </a:lnTo>
                <a:cubicBezTo>
                  <a:pt x="1371898" y="924803"/>
                  <a:pt x="1371850" y="928612"/>
                  <a:pt x="1371987" y="931751"/>
                </a:cubicBezTo>
                <a:cubicBezTo>
                  <a:pt x="1372018" y="932475"/>
                  <a:pt x="1372060" y="933006"/>
                  <a:pt x="1372184" y="933346"/>
                </a:cubicBezTo>
                <a:cubicBezTo>
                  <a:pt x="1372309" y="933686"/>
                  <a:pt x="1372457" y="933909"/>
                  <a:pt x="1373019" y="934222"/>
                </a:cubicBezTo>
                <a:cubicBezTo>
                  <a:pt x="1374144" y="934847"/>
                  <a:pt x="1376965" y="935450"/>
                  <a:pt x="1382652" y="935809"/>
                </a:cubicBezTo>
                <a:cubicBezTo>
                  <a:pt x="1394025" y="936526"/>
                  <a:pt x="1416907" y="936532"/>
                  <a:pt x="1462628" y="936532"/>
                </a:cubicBezTo>
                <a:cubicBezTo>
                  <a:pt x="1487770" y="936532"/>
                  <a:pt x="1510743" y="936341"/>
                  <a:pt x="1527496" y="936035"/>
                </a:cubicBezTo>
                <a:cubicBezTo>
                  <a:pt x="1535873" y="935882"/>
                  <a:pt x="1542696" y="935702"/>
                  <a:pt x="1547448" y="935501"/>
                </a:cubicBezTo>
                <a:cubicBezTo>
                  <a:pt x="1549824" y="935400"/>
                  <a:pt x="1551687" y="935295"/>
                  <a:pt x="1552949" y="935188"/>
                </a:cubicBezTo>
                <a:cubicBezTo>
                  <a:pt x="1553559" y="935136"/>
                  <a:pt x="1554013" y="935083"/>
                  <a:pt x="1554314" y="935036"/>
                </a:cubicBezTo>
                <a:cubicBezTo>
                  <a:pt x="1554358" y="934921"/>
                  <a:pt x="1554360" y="934931"/>
                  <a:pt x="1554417" y="934724"/>
                </a:cubicBezTo>
                <a:cubicBezTo>
                  <a:pt x="1554531" y="934311"/>
                  <a:pt x="1554668" y="933737"/>
                  <a:pt x="1554816" y="933038"/>
                </a:cubicBezTo>
                <a:cubicBezTo>
                  <a:pt x="1555113" y="931639"/>
                  <a:pt x="1555463" y="929728"/>
                  <a:pt x="1555848" y="927455"/>
                </a:cubicBezTo>
                <a:cubicBezTo>
                  <a:pt x="1556619" y="922908"/>
                  <a:pt x="1557525" y="916913"/>
                  <a:pt x="1558405" y="910586"/>
                </a:cubicBezTo>
                <a:cubicBezTo>
                  <a:pt x="1560166" y="897932"/>
                  <a:pt x="1561834" y="883907"/>
                  <a:pt x="1562175" y="877536"/>
                </a:cubicBezTo>
                <a:cubicBezTo>
                  <a:pt x="1562316" y="874904"/>
                  <a:pt x="1562417" y="872944"/>
                  <a:pt x="1562348" y="871550"/>
                </a:cubicBezTo>
                <a:cubicBezTo>
                  <a:pt x="1562278" y="870155"/>
                  <a:pt x="1562044" y="869402"/>
                  <a:pt x="1561690" y="868972"/>
                </a:cubicBezTo>
                <a:cubicBezTo>
                  <a:pt x="1561336" y="868542"/>
                  <a:pt x="1560732" y="868235"/>
                  <a:pt x="1559478" y="868002"/>
                </a:cubicBezTo>
                <a:cubicBezTo>
                  <a:pt x="1558224" y="867768"/>
                  <a:pt x="1556410" y="867645"/>
                  <a:pt x="1553973" y="867488"/>
                </a:cubicBezTo>
                <a:cubicBezTo>
                  <a:pt x="1551536" y="867330"/>
                  <a:pt x="1549728" y="867215"/>
                  <a:pt x="1548406" y="867294"/>
                </a:cubicBezTo>
                <a:cubicBezTo>
                  <a:pt x="1547085" y="867373"/>
                  <a:pt x="1546308" y="867614"/>
                  <a:pt x="1545660" y="868113"/>
                </a:cubicBezTo>
                <a:cubicBezTo>
                  <a:pt x="1544365" y="869109"/>
                  <a:pt x="1543318" y="871731"/>
                  <a:pt x="1541352" y="877310"/>
                </a:cubicBezTo>
                <a:cubicBezTo>
                  <a:pt x="1536454" y="891202"/>
                  <a:pt x="1523645" y="904795"/>
                  <a:pt x="1511491" y="908761"/>
                </a:cubicBezTo>
                <a:cubicBezTo>
                  <a:pt x="1508932" y="909596"/>
                  <a:pt x="1503597" y="910380"/>
                  <a:pt x="1496756" y="911100"/>
                </a:cubicBezTo>
                <a:cubicBezTo>
                  <a:pt x="1489916" y="911820"/>
                  <a:pt x="1481658" y="912435"/>
                  <a:pt x="1473610" y="912769"/>
                </a:cubicBezTo>
                <a:cubicBezTo>
                  <a:pt x="1465192" y="913119"/>
                  <a:pt x="1458975" y="913612"/>
                  <a:pt x="1454612" y="913624"/>
                </a:cubicBezTo>
                <a:cubicBezTo>
                  <a:pt x="1452430" y="913631"/>
                  <a:pt x="1450713" y="913524"/>
                  <a:pt x="1449345" y="913168"/>
                </a:cubicBezTo>
                <a:cubicBezTo>
                  <a:pt x="1447977" y="912812"/>
                  <a:pt x="1446846" y="912106"/>
                  <a:pt x="1446368" y="910940"/>
                </a:cubicBezTo>
                <a:cubicBezTo>
                  <a:pt x="1445891" y="909774"/>
                  <a:pt x="1446092" y="908456"/>
                  <a:pt x="1446624" y="906927"/>
                </a:cubicBezTo>
                <a:cubicBezTo>
                  <a:pt x="1447155" y="905398"/>
                  <a:pt x="1448063" y="903592"/>
                  <a:pt x="1449320" y="901365"/>
                </a:cubicBezTo>
                <a:cubicBezTo>
                  <a:pt x="1451835" y="896909"/>
                  <a:pt x="1455756" y="890786"/>
                  <a:pt x="1460857" y="882313"/>
                </a:cubicBezTo>
                <a:cubicBezTo>
                  <a:pt x="1469157" y="868525"/>
                  <a:pt x="1490404" y="832237"/>
                  <a:pt x="1510139" y="798315"/>
                </a:cubicBezTo>
                <a:cubicBezTo>
                  <a:pt x="1520006" y="781355"/>
                  <a:pt x="1529499" y="764984"/>
                  <a:pt x="1536804" y="752306"/>
                </a:cubicBezTo>
                <a:cubicBezTo>
                  <a:pt x="1544110" y="739628"/>
                  <a:pt x="1549263" y="730575"/>
                  <a:pt x="1550343" y="728489"/>
                </a:cubicBezTo>
                <a:cubicBezTo>
                  <a:pt x="1552312" y="724687"/>
                  <a:pt x="1554278" y="718818"/>
                  <a:pt x="1554619" y="715913"/>
                </a:cubicBezTo>
                <a:cubicBezTo>
                  <a:pt x="1554703" y="715189"/>
                  <a:pt x="1554741" y="714643"/>
                  <a:pt x="1554680" y="714322"/>
                </a:cubicBezTo>
                <a:cubicBezTo>
                  <a:pt x="1554619" y="714001"/>
                  <a:pt x="1554564" y="713857"/>
                  <a:pt x="1554125" y="713574"/>
                </a:cubicBezTo>
                <a:cubicBezTo>
                  <a:pt x="1553246" y="713008"/>
                  <a:pt x="1550659" y="712378"/>
                  <a:pt x="1545310" y="712020"/>
                </a:cubicBezTo>
                <a:cubicBezTo>
                  <a:pt x="1534612" y="711302"/>
                  <a:pt x="1512832" y="711300"/>
                  <a:pt x="1469325" y="711300"/>
                </a:cubicBezTo>
                <a:close/>
                <a:moveTo>
                  <a:pt x="854575" y="726553"/>
                </a:moveTo>
                <a:cubicBezTo>
                  <a:pt x="856918" y="726546"/>
                  <a:pt x="859320" y="726721"/>
                  <a:pt x="861782" y="727079"/>
                </a:cubicBezTo>
                <a:cubicBezTo>
                  <a:pt x="880401" y="729788"/>
                  <a:pt x="894974" y="741947"/>
                  <a:pt x="904436" y="761383"/>
                </a:cubicBezTo>
                <a:cubicBezTo>
                  <a:pt x="913898" y="780820"/>
                  <a:pt x="918350" y="807543"/>
                  <a:pt x="917000" y="839744"/>
                </a:cubicBezTo>
                <a:cubicBezTo>
                  <a:pt x="916160" y="859778"/>
                  <a:pt x="913396" y="875762"/>
                  <a:pt x="908556" y="887949"/>
                </a:cubicBezTo>
                <a:cubicBezTo>
                  <a:pt x="903715" y="900136"/>
                  <a:pt x="896756" y="908551"/>
                  <a:pt x="887600" y="913221"/>
                </a:cubicBezTo>
                <a:cubicBezTo>
                  <a:pt x="881926" y="916116"/>
                  <a:pt x="873948" y="917531"/>
                  <a:pt x="865836" y="917583"/>
                </a:cubicBezTo>
                <a:cubicBezTo>
                  <a:pt x="857723" y="917636"/>
                  <a:pt x="849491" y="916318"/>
                  <a:pt x="843334" y="913521"/>
                </a:cubicBezTo>
                <a:cubicBezTo>
                  <a:pt x="820198" y="903012"/>
                  <a:pt x="805274" y="871226"/>
                  <a:pt x="802612" y="828192"/>
                </a:cubicBezTo>
                <a:cubicBezTo>
                  <a:pt x="800585" y="795411"/>
                  <a:pt x="805414" y="768821"/>
                  <a:pt x="815740" y="751007"/>
                </a:cubicBezTo>
                <a:cubicBezTo>
                  <a:pt x="824775" y="735419"/>
                  <a:pt x="838172" y="726595"/>
                  <a:pt x="854575" y="726553"/>
                </a:cubicBezTo>
                <a:close/>
                <a:moveTo>
                  <a:pt x="226499" y="871171"/>
                </a:moveTo>
                <a:cubicBezTo>
                  <a:pt x="226575" y="876126"/>
                  <a:pt x="226540" y="885842"/>
                  <a:pt x="226651" y="889610"/>
                </a:cubicBezTo>
                <a:cubicBezTo>
                  <a:pt x="226857" y="896610"/>
                  <a:pt x="227124" y="901674"/>
                  <a:pt x="227465" y="905175"/>
                </a:cubicBezTo>
                <a:cubicBezTo>
                  <a:pt x="227478" y="905301"/>
                  <a:pt x="227494" y="905350"/>
                  <a:pt x="227506" y="905471"/>
                </a:cubicBezTo>
                <a:cubicBezTo>
                  <a:pt x="226809" y="903140"/>
                  <a:pt x="226853" y="880582"/>
                  <a:pt x="226499" y="871171"/>
                </a:cubicBezTo>
                <a:close/>
                <a:moveTo>
                  <a:pt x="795163" y="926406"/>
                </a:moveTo>
                <a:cubicBezTo>
                  <a:pt x="795215" y="926435"/>
                  <a:pt x="795319" y="925945"/>
                  <a:pt x="795372" y="925974"/>
                </a:cubicBezTo>
                <a:cubicBezTo>
                  <a:pt x="795319" y="925945"/>
                  <a:pt x="795224" y="926415"/>
                  <a:pt x="795163" y="926406"/>
                </a:cubicBezTo>
                <a:close/>
                <a:moveTo>
                  <a:pt x="1270722" y="989506"/>
                </a:moveTo>
                <a:cubicBezTo>
                  <a:pt x="1270649" y="989558"/>
                  <a:pt x="1270552" y="989631"/>
                  <a:pt x="1270459" y="989720"/>
                </a:cubicBezTo>
                <a:cubicBezTo>
                  <a:pt x="1270201" y="989964"/>
                  <a:pt x="1269848" y="990331"/>
                  <a:pt x="1269423" y="990797"/>
                </a:cubicBezTo>
                <a:cubicBezTo>
                  <a:pt x="1268574" y="991728"/>
                  <a:pt x="1267438" y="993053"/>
                  <a:pt x="1266114" y="994661"/>
                </a:cubicBezTo>
                <a:cubicBezTo>
                  <a:pt x="1263465" y="997879"/>
                  <a:pt x="1260046" y="1002238"/>
                  <a:pt x="1256510" y="1006946"/>
                </a:cubicBezTo>
                <a:cubicBezTo>
                  <a:pt x="1249362" y="1016461"/>
                  <a:pt x="1236656" y="1030659"/>
                  <a:pt x="1228126" y="1038656"/>
                </a:cubicBezTo>
                <a:cubicBezTo>
                  <a:pt x="1223905" y="1042613"/>
                  <a:pt x="1219895" y="1046499"/>
                  <a:pt x="1216840" y="1049564"/>
                </a:cubicBezTo>
                <a:cubicBezTo>
                  <a:pt x="1215313" y="1051096"/>
                  <a:pt x="1214022" y="1052426"/>
                  <a:pt x="1213070" y="1053449"/>
                </a:cubicBezTo>
                <a:cubicBezTo>
                  <a:pt x="1212119" y="1054472"/>
                  <a:pt x="1211458" y="1055286"/>
                  <a:pt x="1211388" y="1055402"/>
                </a:cubicBezTo>
                <a:cubicBezTo>
                  <a:pt x="1211226" y="1055671"/>
                  <a:pt x="1211176" y="1056462"/>
                  <a:pt x="1211606" y="1057527"/>
                </a:cubicBezTo>
                <a:cubicBezTo>
                  <a:pt x="1212037" y="1058592"/>
                  <a:pt x="1212876" y="1059853"/>
                  <a:pt x="1214011" y="1060989"/>
                </a:cubicBezTo>
                <a:cubicBezTo>
                  <a:pt x="1216351" y="1063328"/>
                  <a:pt x="1217512" y="1064215"/>
                  <a:pt x="1221227" y="1063895"/>
                </a:cubicBezTo>
                <a:cubicBezTo>
                  <a:pt x="1224942" y="1063576"/>
                  <a:pt x="1231130" y="1061765"/>
                  <a:pt x="1242466" y="1058189"/>
                </a:cubicBezTo>
                <a:cubicBezTo>
                  <a:pt x="1266178" y="1050708"/>
                  <a:pt x="1286850" y="1038816"/>
                  <a:pt x="1304694" y="1022392"/>
                </a:cubicBezTo>
                <a:cubicBezTo>
                  <a:pt x="1307122" y="1020158"/>
                  <a:pt x="1309332" y="1017835"/>
                  <a:pt x="1310914" y="1015929"/>
                </a:cubicBezTo>
                <a:cubicBezTo>
                  <a:pt x="1311705" y="1014976"/>
                  <a:pt x="1312340" y="1014127"/>
                  <a:pt x="1312756" y="1013466"/>
                </a:cubicBezTo>
                <a:cubicBezTo>
                  <a:pt x="1313007" y="1013067"/>
                  <a:pt x="1313153" y="1012698"/>
                  <a:pt x="1313229" y="1012504"/>
                </a:cubicBezTo>
                <a:cubicBezTo>
                  <a:pt x="1313204" y="1012465"/>
                  <a:pt x="1313172" y="1012425"/>
                  <a:pt x="1313130" y="1012381"/>
                </a:cubicBezTo>
                <a:cubicBezTo>
                  <a:pt x="1312891" y="1012132"/>
                  <a:pt x="1312478" y="1011774"/>
                  <a:pt x="1311938" y="1011357"/>
                </a:cubicBezTo>
                <a:cubicBezTo>
                  <a:pt x="1310858" y="1010523"/>
                  <a:pt x="1309263" y="1009440"/>
                  <a:pt x="1307333" y="1008220"/>
                </a:cubicBezTo>
                <a:cubicBezTo>
                  <a:pt x="1303473" y="1005780"/>
                  <a:pt x="1298266" y="1002775"/>
                  <a:pt x="1292968" y="999895"/>
                </a:cubicBezTo>
                <a:cubicBezTo>
                  <a:pt x="1287671" y="997015"/>
                  <a:pt x="1282280" y="994257"/>
                  <a:pt x="1278049" y="992297"/>
                </a:cubicBezTo>
                <a:cubicBezTo>
                  <a:pt x="1275933" y="991318"/>
                  <a:pt x="1274104" y="990537"/>
                  <a:pt x="1272749" y="990049"/>
                </a:cubicBezTo>
                <a:cubicBezTo>
                  <a:pt x="1272072" y="989804"/>
                  <a:pt x="1271510" y="989632"/>
                  <a:pt x="1271121" y="989547"/>
                </a:cubicBezTo>
                <a:cubicBezTo>
                  <a:pt x="1270957" y="989511"/>
                  <a:pt x="1270812" y="989506"/>
                  <a:pt x="1270722" y="989506"/>
                </a:cubicBezTo>
                <a:close/>
                <a:moveTo>
                  <a:pt x="710014" y="1073364"/>
                </a:moveTo>
                <a:cubicBezTo>
                  <a:pt x="709306" y="1073409"/>
                  <a:pt x="707090" y="1073626"/>
                  <a:pt x="704135" y="1073972"/>
                </a:cubicBezTo>
                <a:cubicBezTo>
                  <a:pt x="700798" y="1074363"/>
                  <a:pt x="696359" y="1074915"/>
                  <a:pt x="691369" y="1075559"/>
                </a:cubicBezTo>
                <a:cubicBezTo>
                  <a:pt x="681389" y="1076846"/>
                  <a:pt x="669195" y="1078495"/>
                  <a:pt x="659133" y="1079950"/>
                </a:cubicBezTo>
                <a:cubicBezTo>
                  <a:pt x="650878" y="1081144"/>
                  <a:pt x="646709" y="1081870"/>
                  <a:pt x="645245" y="1082779"/>
                </a:cubicBezTo>
                <a:cubicBezTo>
                  <a:pt x="644513" y="1083233"/>
                  <a:pt x="644367" y="1083528"/>
                  <a:pt x="644303" y="1084333"/>
                </a:cubicBezTo>
                <a:cubicBezTo>
                  <a:pt x="644240" y="1085137"/>
                  <a:pt x="644442" y="1086423"/>
                  <a:pt x="644755" y="1088193"/>
                </a:cubicBezTo>
                <a:cubicBezTo>
                  <a:pt x="645443" y="1092088"/>
                  <a:pt x="646579" y="1098554"/>
                  <a:pt x="647280" y="1102566"/>
                </a:cubicBezTo>
                <a:cubicBezTo>
                  <a:pt x="647977" y="1106558"/>
                  <a:pt x="646943" y="1112241"/>
                  <a:pt x="641532" y="1128229"/>
                </a:cubicBezTo>
                <a:cubicBezTo>
                  <a:pt x="636121" y="1144216"/>
                  <a:pt x="626267" y="1170570"/>
                  <a:pt x="609086" y="1215815"/>
                </a:cubicBezTo>
                <a:cubicBezTo>
                  <a:pt x="604033" y="1229123"/>
                  <a:pt x="593297" y="1257781"/>
                  <a:pt x="585233" y="1279491"/>
                </a:cubicBezTo>
                <a:cubicBezTo>
                  <a:pt x="575901" y="1304610"/>
                  <a:pt x="570175" y="1319038"/>
                  <a:pt x="565021" y="1328012"/>
                </a:cubicBezTo>
                <a:cubicBezTo>
                  <a:pt x="559868" y="1336987"/>
                  <a:pt x="555130" y="1340528"/>
                  <a:pt x="548293" y="1343417"/>
                </a:cubicBezTo>
                <a:cubicBezTo>
                  <a:pt x="543504" y="1345440"/>
                  <a:pt x="541059" y="1346665"/>
                  <a:pt x="539947" y="1347964"/>
                </a:cubicBezTo>
                <a:cubicBezTo>
                  <a:pt x="539390" y="1348614"/>
                  <a:pt x="539091" y="1349288"/>
                  <a:pt x="538902" y="1350304"/>
                </a:cubicBezTo>
                <a:cubicBezTo>
                  <a:pt x="538713" y="1351319"/>
                  <a:pt x="538668" y="1352662"/>
                  <a:pt x="538668" y="1354435"/>
                </a:cubicBezTo>
                <a:cubicBezTo>
                  <a:pt x="538668" y="1356484"/>
                  <a:pt x="538832" y="1358521"/>
                  <a:pt x="539087" y="1360105"/>
                </a:cubicBezTo>
                <a:cubicBezTo>
                  <a:pt x="539216" y="1360897"/>
                  <a:pt x="539366" y="1361577"/>
                  <a:pt x="539519" y="1362070"/>
                </a:cubicBezTo>
                <a:cubicBezTo>
                  <a:pt x="539648" y="1362483"/>
                  <a:pt x="539761" y="1362646"/>
                  <a:pt x="539778" y="1362691"/>
                </a:cubicBezTo>
                <a:cubicBezTo>
                  <a:pt x="539934" y="1362724"/>
                  <a:pt x="540157" y="1362762"/>
                  <a:pt x="540469" y="1362802"/>
                </a:cubicBezTo>
                <a:cubicBezTo>
                  <a:pt x="541152" y="1362889"/>
                  <a:pt x="542157" y="1362975"/>
                  <a:pt x="543425" y="1363057"/>
                </a:cubicBezTo>
                <a:cubicBezTo>
                  <a:pt x="545960" y="1363220"/>
                  <a:pt x="549558" y="1363362"/>
                  <a:pt x="553937" y="1363476"/>
                </a:cubicBezTo>
                <a:cubicBezTo>
                  <a:pt x="562697" y="1363703"/>
                  <a:pt x="574593" y="1363818"/>
                  <a:pt x="587494" y="1363760"/>
                </a:cubicBezTo>
                <a:cubicBezTo>
                  <a:pt x="610967" y="1363654"/>
                  <a:pt x="622761" y="1363569"/>
                  <a:pt x="628372" y="1362456"/>
                </a:cubicBezTo>
                <a:cubicBezTo>
                  <a:pt x="631178" y="1361900"/>
                  <a:pt x="632262" y="1361179"/>
                  <a:pt x="632796" y="1360244"/>
                </a:cubicBezTo>
                <a:cubicBezTo>
                  <a:pt x="633718" y="1358631"/>
                  <a:pt x="633355" y="1353072"/>
                  <a:pt x="632956" y="1350250"/>
                </a:cubicBezTo>
                <a:cubicBezTo>
                  <a:pt x="632397" y="1348350"/>
                  <a:pt x="630707" y="1347027"/>
                  <a:pt x="630132" y="1346612"/>
                </a:cubicBezTo>
                <a:cubicBezTo>
                  <a:pt x="630132" y="1346612"/>
                  <a:pt x="627712" y="1345199"/>
                  <a:pt x="624056" y="1344897"/>
                </a:cubicBezTo>
                <a:cubicBezTo>
                  <a:pt x="620420" y="1344596"/>
                  <a:pt x="616571" y="1342279"/>
                  <a:pt x="613507" y="1338874"/>
                </a:cubicBezTo>
                <a:cubicBezTo>
                  <a:pt x="610443" y="1335469"/>
                  <a:pt x="608134" y="1331209"/>
                  <a:pt x="608134" y="1327317"/>
                </a:cubicBezTo>
                <a:cubicBezTo>
                  <a:pt x="608134" y="1325424"/>
                  <a:pt x="608888" y="1322142"/>
                  <a:pt x="610045" y="1317878"/>
                </a:cubicBezTo>
                <a:cubicBezTo>
                  <a:pt x="611202" y="1313614"/>
                  <a:pt x="612781" y="1308488"/>
                  <a:pt x="614473" y="1303406"/>
                </a:cubicBezTo>
                <a:cubicBezTo>
                  <a:pt x="616165" y="1298324"/>
                  <a:pt x="617973" y="1293288"/>
                  <a:pt x="619596" y="1289202"/>
                </a:cubicBezTo>
                <a:cubicBezTo>
                  <a:pt x="621219" y="1285116"/>
                  <a:pt x="622560" y="1282071"/>
                  <a:pt x="623695" y="1280584"/>
                </a:cubicBezTo>
                <a:cubicBezTo>
                  <a:pt x="624447" y="1279599"/>
                  <a:pt x="625627" y="1279306"/>
                  <a:pt x="627494" y="1278952"/>
                </a:cubicBezTo>
                <a:cubicBezTo>
                  <a:pt x="629360" y="1278598"/>
                  <a:pt x="631962" y="1278330"/>
                  <a:pt x="635498" y="1278122"/>
                </a:cubicBezTo>
                <a:cubicBezTo>
                  <a:pt x="642571" y="1277705"/>
                  <a:pt x="653374" y="1277538"/>
                  <a:pt x="669215" y="1277538"/>
                </a:cubicBezTo>
                <a:cubicBezTo>
                  <a:pt x="690552" y="1277538"/>
                  <a:pt x="701268" y="1277446"/>
                  <a:pt x="708099" y="1280708"/>
                </a:cubicBezTo>
                <a:cubicBezTo>
                  <a:pt x="711515" y="1282339"/>
                  <a:pt x="713862" y="1284861"/>
                  <a:pt x="715820" y="1288433"/>
                </a:cubicBezTo>
                <a:cubicBezTo>
                  <a:pt x="717778" y="1292005"/>
                  <a:pt x="719412" y="1296636"/>
                  <a:pt x="721588" y="1302769"/>
                </a:cubicBezTo>
                <a:cubicBezTo>
                  <a:pt x="727226" y="1318654"/>
                  <a:pt x="730045" y="1327269"/>
                  <a:pt x="728462" y="1333455"/>
                </a:cubicBezTo>
                <a:cubicBezTo>
                  <a:pt x="727671" y="1336548"/>
                  <a:pt x="725685" y="1338892"/>
                  <a:pt x="722641" y="1340884"/>
                </a:cubicBezTo>
                <a:cubicBezTo>
                  <a:pt x="719597" y="1342877"/>
                  <a:pt x="715472" y="1344605"/>
                  <a:pt x="710077" y="1346698"/>
                </a:cubicBezTo>
                <a:cubicBezTo>
                  <a:pt x="707650" y="1347639"/>
                  <a:pt x="706516" y="1348348"/>
                  <a:pt x="705858" y="1349567"/>
                </a:cubicBezTo>
                <a:cubicBezTo>
                  <a:pt x="705201" y="1350787"/>
                  <a:pt x="704962" y="1352837"/>
                  <a:pt x="704962" y="1356458"/>
                </a:cubicBezTo>
                <a:cubicBezTo>
                  <a:pt x="704962" y="1357569"/>
                  <a:pt x="705560" y="1360797"/>
                  <a:pt x="707380" y="1361605"/>
                </a:cubicBezTo>
                <a:cubicBezTo>
                  <a:pt x="708455" y="1362063"/>
                  <a:pt x="709919" y="1362484"/>
                  <a:pt x="712387" y="1362777"/>
                </a:cubicBezTo>
                <a:cubicBezTo>
                  <a:pt x="720567" y="1363749"/>
                  <a:pt x="737318" y="1363622"/>
                  <a:pt x="770735" y="1363344"/>
                </a:cubicBezTo>
                <a:cubicBezTo>
                  <a:pt x="804151" y="1363066"/>
                  <a:pt x="820899" y="1362913"/>
                  <a:pt x="829156" y="1361757"/>
                </a:cubicBezTo>
                <a:cubicBezTo>
                  <a:pt x="831091" y="1361555"/>
                  <a:pt x="832846" y="1360807"/>
                  <a:pt x="834669" y="1360204"/>
                </a:cubicBezTo>
                <a:cubicBezTo>
                  <a:pt x="835156" y="1359939"/>
                  <a:pt x="835754" y="1359686"/>
                  <a:pt x="836013" y="1359398"/>
                </a:cubicBezTo>
                <a:cubicBezTo>
                  <a:pt x="836864" y="1358455"/>
                  <a:pt x="837000" y="1357101"/>
                  <a:pt x="837160" y="1354880"/>
                </a:cubicBezTo>
                <a:cubicBezTo>
                  <a:pt x="837320" y="1352658"/>
                  <a:pt x="837439" y="1351008"/>
                  <a:pt x="837387" y="1349827"/>
                </a:cubicBezTo>
                <a:cubicBezTo>
                  <a:pt x="837334" y="1348646"/>
                  <a:pt x="837138" y="1348001"/>
                  <a:pt x="836770" y="1347529"/>
                </a:cubicBezTo>
                <a:cubicBezTo>
                  <a:pt x="836402" y="1347056"/>
                  <a:pt x="835747" y="1346638"/>
                  <a:pt x="834517" y="1346196"/>
                </a:cubicBezTo>
                <a:cubicBezTo>
                  <a:pt x="833287" y="1345755"/>
                  <a:pt x="831535" y="1345309"/>
                  <a:pt x="829181" y="1344716"/>
                </a:cubicBezTo>
                <a:cubicBezTo>
                  <a:pt x="825011" y="1343667"/>
                  <a:pt x="821781" y="1342998"/>
                  <a:pt x="818717" y="1340848"/>
                </a:cubicBezTo>
                <a:cubicBezTo>
                  <a:pt x="815654" y="1338698"/>
                  <a:pt x="812904" y="1335165"/>
                  <a:pt x="809504" y="1328604"/>
                </a:cubicBezTo>
                <a:cubicBezTo>
                  <a:pt x="802704" y="1315482"/>
                  <a:pt x="793160" y="1290020"/>
                  <a:pt x="773440" y="1237914"/>
                </a:cubicBezTo>
                <a:cubicBezTo>
                  <a:pt x="760296" y="1203184"/>
                  <a:pt x="742033" y="1155349"/>
                  <a:pt x="732857" y="1131621"/>
                </a:cubicBezTo>
                <a:cubicBezTo>
                  <a:pt x="723677" y="1107882"/>
                  <a:pt x="715043" y="1085025"/>
                  <a:pt x="713571" y="1080522"/>
                </a:cubicBezTo>
                <a:cubicBezTo>
                  <a:pt x="712881" y="1078407"/>
                  <a:pt x="712053" y="1076482"/>
                  <a:pt x="711306" y="1075132"/>
                </a:cubicBezTo>
                <a:cubicBezTo>
                  <a:pt x="710933" y="1074457"/>
                  <a:pt x="710576" y="1073923"/>
                  <a:pt x="710307" y="1073610"/>
                </a:cubicBezTo>
                <a:cubicBezTo>
                  <a:pt x="710170" y="1073450"/>
                  <a:pt x="710044" y="1073387"/>
                  <a:pt x="710007" y="1073364"/>
                </a:cubicBezTo>
                <a:close/>
                <a:moveTo>
                  <a:pt x="411099" y="1073960"/>
                </a:moveTo>
                <a:cubicBezTo>
                  <a:pt x="405395" y="1073762"/>
                  <a:pt x="399827" y="1073780"/>
                  <a:pt x="394531" y="1074042"/>
                </a:cubicBezTo>
                <a:cubicBezTo>
                  <a:pt x="348689" y="1076314"/>
                  <a:pt x="317817" y="1089421"/>
                  <a:pt x="287773" y="1119340"/>
                </a:cubicBezTo>
                <a:cubicBezTo>
                  <a:pt x="267366" y="1139663"/>
                  <a:pt x="257293" y="1157262"/>
                  <a:pt x="250085" y="1185182"/>
                </a:cubicBezTo>
                <a:cubicBezTo>
                  <a:pt x="244662" y="1206188"/>
                  <a:pt x="244149" y="1241425"/>
                  <a:pt x="248959" y="1263206"/>
                </a:cubicBezTo>
                <a:cubicBezTo>
                  <a:pt x="260920" y="1317375"/>
                  <a:pt x="303421" y="1356142"/>
                  <a:pt x="362742" y="1366876"/>
                </a:cubicBezTo>
                <a:cubicBezTo>
                  <a:pt x="397114" y="1373096"/>
                  <a:pt x="444257" y="1369402"/>
                  <a:pt x="481201" y="1357568"/>
                </a:cubicBezTo>
                <a:cubicBezTo>
                  <a:pt x="488206" y="1355324"/>
                  <a:pt x="493486" y="1353346"/>
                  <a:pt x="497218" y="1351557"/>
                </a:cubicBezTo>
                <a:cubicBezTo>
                  <a:pt x="500951" y="1349769"/>
                  <a:pt x="503104" y="1348129"/>
                  <a:pt x="503903" y="1346862"/>
                </a:cubicBezTo>
                <a:cubicBezTo>
                  <a:pt x="504538" y="1345856"/>
                  <a:pt x="505650" y="1342950"/>
                  <a:pt x="506818" y="1339100"/>
                </a:cubicBezTo>
                <a:cubicBezTo>
                  <a:pt x="507986" y="1335250"/>
                  <a:pt x="509280" y="1330384"/>
                  <a:pt x="510543" y="1325122"/>
                </a:cubicBezTo>
                <a:cubicBezTo>
                  <a:pt x="513069" y="1314597"/>
                  <a:pt x="515480" y="1302479"/>
                  <a:pt x="516603" y="1293724"/>
                </a:cubicBezTo>
                <a:cubicBezTo>
                  <a:pt x="516999" y="1290637"/>
                  <a:pt x="517307" y="1288355"/>
                  <a:pt x="517306" y="1286743"/>
                </a:cubicBezTo>
                <a:cubicBezTo>
                  <a:pt x="517305" y="1285131"/>
                  <a:pt x="517046" y="1284316"/>
                  <a:pt x="516426" y="1283697"/>
                </a:cubicBezTo>
                <a:cubicBezTo>
                  <a:pt x="515806" y="1283077"/>
                  <a:pt x="514586" y="1282545"/>
                  <a:pt x="512450" y="1282093"/>
                </a:cubicBezTo>
                <a:cubicBezTo>
                  <a:pt x="510315" y="1281642"/>
                  <a:pt x="507328" y="1281259"/>
                  <a:pt x="503303" y="1280720"/>
                </a:cubicBezTo>
                <a:cubicBezTo>
                  <a:pt x="500811" y="1280387"/>
                  <a:pt x="498961" y="1280145"/>
                  <a:pt x="497588" y="1280141"/>
                </a:cubicBezTo>
                <a:cubicBezTo>
                  <a:pt x="496215" y="1280136"/>
                  <a:pt x="495372" y="1280337"/>
                  <a:pt x="494612" y="1280843"/>
                </a:cubicBezTo>
                <a:cubicBezTo>
                  <a:pt x="493092" y="1281857"/>
                  <a:pt x="491663" y="1284627"/>
                  <a:pt x="488901" y="1290460"/>
                </a:cubicBezTo>
                <a:cubicBezTo>
                  <a:pt x="481076" y="1306987"/>
                  <a:pt x="469263" y="1319557"/>
                  <a:pt x="453540" y="1328082"/>
                </a:cubicBezTo>
                <a:cubicBezTo>
                  <a:pt x="447103" y="1331572"/>
                  <a:pt x="443449" y="1333451"/>
                  <a:pt x="438583" y="1334414"/>
                </a:cubicBezTo>
                <a:cubicBezTo>
                  <a:pt x="433717" y="1335376"/>
                  <a:pt x="427772" y="1335425"/>
                  <a:pt x="416580" y="1335425"/>
                </a:cubicBezTo>
                <a:cubicBezTo>
                  <a:pt x="395757" y="1335425"/>
                  <a:pt x="391788" y="1334767"/>
                  <a:pt x="380750" y="1329595"/>
                </a:cubicBezTo>
                <a:cubicBezTo>
                  <a:pt x="357662" y="1318778"/>
                  <a:pt x="339334" y="1294716"/>
                  <a:pt x="331225" y="1264822"/>
                </a:cubicBezTo>
                <a:cubicBezTo>
                  <a:pt x="326655" y="1247970"/>
                  <a:pt x="324985" y="1211610"/>
                  <a:pt x="327895" y="1192969"/>
                </a:cubicBezTo>
                <a:cubicBezTo>
                  <a:pt x="335313" y="1145464"/>
                  <a:pt x="356006" y="1113906"/>
                  <a:pt x="386543" y="1104281"/>
                </a:cubicBezTo>
                <a:cubicBezTo>
                  <a:pt x="408693" y="1097298"/>
                  <a:pt x="429326" y="1101431"/>
                  <a:pt x="452130" y="1117309"/>
                </a:cubicBezTo>
                <a:cubicBezTo>
                  <a:pt x="465953" y="1126935"/>
                  <a:pt x="476076" y="1141317"/>
                  <a:pt x="481563" y="1159051"/>
                </a:cubicBezTo>
                <a:cubicBezTo>
                  <a:pt x="482664" y="1162611"/>
                  <a:pt x="483473" y="1165248"/>
                  <a:pt x="484333" y="1167060"/>
                </a:cubicBezTo>
                <a:cubicBezTo>
                  <a:pt x="485194" y="1168872"/>
                  <a:pt x="486013" y="1169803"/>
                  <a:pt x="487294" y="1170345"/>
                </a:cubicBezTo>
                <a:cubicBezTo>
                  <a:pt x="489854" y="1171428"/>
                  <a:pt x="495009" y="1170697"/>
                  <a:pt x="505552" y="1168976"/>
                </a:cubicBezTo>
                <a:cubicBezTo>
                  <a:pt x="507314" y="1168688"/>
                  <a:pt x="508582" y="1168456"/>
                  <a:pt x="509346" y="1168116"/>
                </a:cubicBezTo>
                <a:cubicBezTo>
                  <a:pt x="510111" y="1167777"/>
                  <a:pt x="510426" y="1167468"/>
                  <a:pt x="510712" y="1166542"/>
                </a:cubicBezTo>
                <a:cubicBezTo>
                  <a:pt x="511283" y="1164690"/>
                  <a:pt x="511033" y="1160332"/>
                  <a:pt x="510346" y="1151716"/>
                </a:cubicBezTo>
                <a:cubicBezTo>
                  <a:pt x="509235" y="1137784"/>
                  <a:pt x="507936" y="1125819"/>
                  <a:pt x="506567" y="1116631"/>
                </a:cubicBezTo>
                <a:cubicBezTo>
                  <a:pt x="505199" y="1107443"/>
                  <a:pt x="503700" y="1100949"/>
                  <a:pt x="502440" y="1098319"/>
                </a:cubicBezTo>
                <a:cubicBezTo>
                  <a:pt x="501092" y="1095508"/>
                  <a:pt x="496347" y="1092113"/>
                  <a:pt x="489259" y="1089032"/>
                </a:cubicBezTo>
                <a:cubicBezTo>
                  <a:pt x="482171" y="1085951"/>
                  <a:pt x="472802" y="1083073"/>
                  <a:pt x="462297" y="1080674"/>
                </a:cubicBezTo>
                <a:cubicBezTo>
                  <a:pt x="446540" y="1077075"/>
                  <a:pt x="428213" y="1074552"/>
                  <a:pt x="411099" y="1073960"/>
                </a:cubicBezTo>
                <a:close/>
                <a:moveTo>
                  <a:pt x="976602" y="1079670"/>
                </a:moveTo>
                <a:cubicBezTo>
                  <a:pt x="946851" y="1079670"/>
                  <a:pt x="932692" y="1079871"/>
                  <a:pt x="916137" y="1080045"/>
                </a:cubicBezTo>
                <a:cubicBezTo>
                  <a:pt x="903699" y="1080413"/>
                  <a:pt x="871487" y="1080334"/>
                  <a:pt x="870292" y="1081130"/>
                </a:cubicBezTo>
                <a:cubicBezTo>
                  <a:pt x="869007" y="1081271"/>
                  <a:pt x="867792" y="1081418"/>
                  <a:pt x="867147" y="1081570"/>
                </a:cubicBezTo>
                <a:cubicBezTo>
                  <a:pt x="866777" y="1081657"/>
                  <a:pt x="866547" y="1081738"/>
                  <a:pt x="866407" y="1081800"/>
                </a:cubicBezTo>
                <a:cubicBezTo>
                  <a:pt x="866253" y="1082291"/>
                  <a:pt x="866076" y="1083501"/>
                  <a:pt x="866070" y="1085007"/>
                </a:cubicBezTo>
                <a:cubicBezTo>
                  <a:pt x="866070" y="1086596"/>
                  <a:pt x="866186" y="1088464"/>
                  <a:pt x="866440" y="1090179"/>
                </a:cubicBezTo>
                <a:cubicBezTo>
                  <a:pt x="866839" y="1092870"/>
                  <a:pt x="867314" y="1094234"/>
                  <a:pt x="868471" y="1095273"/>
                </a:cubicBezTo>
                <a:cubicBezTo>
                  <a:pt x="869628" y="1096312"/>
                  <a:pt x="871732" y="1097135"/>
                  <a:pt x="875497" y="1098142"/>
                </a:cubicBezTo>
                <a:cubicBezTo>
                  <a:pt x="879324" y="1099166"/>
                  <a:pt x="882423" y="1099702"/>
                  <a:pt x="884826" y="1102060"/>
                </a:cubicBezTo>
                <a:cubicBezTo>
                  <a:pt x="887228" y="1104419"/>
                  <a:pt x="888637" y="1108333"/>
                  <a:pt x="889553" y="1115693"/>
                </a:cubicBezTo>
                <a:cubicBezTo>
                  <a:pt x="891386" y="1130415"/>
                  <a:pt x="891251" y="1159407"/>
                  <a:pt x="891251" y="1219442"/>
                </a:cubicBezTo>
                <a:cubicBezTo>
                  <a:pt x="891251" y="1261508"/>
                  <a:pt x="891102" y="1288490"/>
                  <a:pt x="890676" y="1305630"/>
                </a:cubicBezTo>
                <a:cubicBezTo>
                  <a:pt x="890463" y="1314200"/>
                  <a:pt x="890184" y="1320306"/>
                  <a:pt x="889812" y="1324629"/>
                </a:cubicBezTo>
                <a:cubicBezTo>
                  <a:pt x="889441" y="1328951"/>
                  <a:pt x="889016" y="1331458"/>
                  <a:pt x="888357" y="1333020"/>
                </a:cubicBezTo>
                <a:cubicBezTo>
                  <a:pt x="887039" y="1336142"/>
                  <a:pt x="885457" y="1338428"/>
                  <a:pt x="882692" y="1340305"/>
                </a:cubicBezTo>
                <a:cubicBezTo>
                  <a:pt x="879927" y="1342181"/>
                  <a:pt x="876059" y="1343685"/>
                  <a:pt x="869996" y="1345633"/>
                </a:cubicBezTo>
                <a:cubicBezTo>
                  <a:pt x="868850" y="1346001"/>
                  <a:pt x="868276" y="1346517"/>
                  <a:pt x="867780" y="1347960"/>
                </a:cubicBezTo>
                <a:cubicBezTo>
                  <a:pt x="867284" y="1349403"/>
                  <a:pt x="867044" y="1351785"/>
                  <a:pt x="867044" y="1355356"/>
                </a:cubicBezTo>
                <a:cubicBezTo>
                  <a:pt x="867044" y="1357227"/>
                  <a:pt x="867311" y="1358207"/>
                  <a:pt x="867710" y="1359163"/>
                </a:cubicBezTo>
                <a:cubicBezTo>
                  <a:pt x="868823" y="1361331"/>
                  <a:pt x="872858" y="1362389"/>
                  <a:pt x="874819" y="1362658"/>
                </a:cubicBezTo>
                <a:cubicBezTo>
                  <a:pt x="883314" y="1363825"/>
                  <a:pt x="900724" y="1363842"/>
                  <a:pt x="935456" y="1363842"/>
                </a:cubicBezTo>
                <a:cubicBezTo>
                  <a:pt x="970188" y="1363842"/>
                  <a:pt x="987598" y="1363825"/>
                  <a:pt x="996097" y="1362678"/>
                </a:cubicBezTo>
                <a:cubicBezTo>
                  <a:pt x="1000347" y="1362105"/>
                  <a:pt x="1002227" y="1361236"/>
                  <a:pt x="1003021" y="1360273"/>
                </a:cubicBezTo>
                <a:cubicBezTo>
                  <a:pt x="1003814" y="1359310"/>
                  <a:pt x="1003868" y="1357867"/>
                  <a:pt x="1003868" y="1355525"/>
                </a:cubicBezTo>
                <a:cubicBezTo>
                  <a:pt x="1003868" y="1353183"/>
                  <a:pt x="1003868" y="1351451"/>
                  <a:pt x="1003674" y="1350246"/>
                </a:cubicBezTo>
                <a:cubicBezTo>
                  <a:pt x="1003489" y="1349041"/>
                  <a:pt x="1003200" y="1348445"/>
                  <a:pt x="1002609" y="1347956"/>
                </a:cubicBezTo>
                <a:cubicBezTo>
                  <a:pt x="1001428" y="1346979"/>
                  <a:pt x="998241" y="1346462"/>
                  <a:pt x="991681" y="1345719"/>
                </a:cubicBezTo>
                <a:cubicBezTo>
                  <a:pt x="981248" y="1344539"/>
                  <a:pt x="976845" y="1342842"/>
                  <a:pt x="972112" y="1338109"/>
                </a:cubicBezTo>
                <a:cubicBezTo>
                  <a:pt x="969199" y="1335197"/>
                  <a:pt x="967456" y="1333241"/>
                  <a:pt x="966713" y="1326417"/>
                </a:cubicBezTo>
                <a:cubicBezTo>
                  <a:pt x="965971" y="1319593"/>
                  <a:pt x="965978" y="1307687"/>
                  <a:pt x="965978" y="1283836"/>
                </a:cubicBezTo>
                <a:cubicBezTo>
                  <a:pt x="965978" y="1259986"/>
                  <a:pt x="965822" y="1248089"/>
                  <a:pt x="969242" y="1241692"/>
                </a:cubicBezTo>
                <a:cubicBezTo>
                  <a:pt x="970952" y="1238493"/>
                  <a:pt x="973718" y="1236827"/>
                  <a:pt x="977440" y="1236146"/>
                </a:cubicBezTo>
                <a:cubicBezTo>
                  <a:pt x="981161" y="1235465"/>
                  <a:pt x="985905" y="1235612"/>
                  <a:pt x="992187" y="1235788"/>
                </a:cubicBezTo>
                <a:cubicBezTo>
                  <a:pt x="1004456" y="1236131"/>
                  <a:pt x="1010780" y="1236326"/>
                  <a:pt x="1015013" y="1237252"/>
                </a:cubicBezTo>
                <a:cubicBezTo>
                  <a:pt x="1019245" y="1238177"/>
                  <a:pt x="1021315" y="1239946"/>
                  <a:pt x="1024485" y="1242987"/>
                </a:cubicBezTo>
                <a:cubicBezTo>
                  <a:pt x="1030251" y="1248516"/>
                  <a:pt x="1034396" y="1258174"/>
                  <a:pt x="1038521" y="1274989"/>
                </a:cubicBezTo>
                <a:lnTo>
                  <a:pt x="1038521" y="1274989"/>
                </a:lnTo>
                <a:lnTo>
                  <a:pt x="1038521" y="1274989"/>
                </a:lnTo>
                <a:cubicBezTo>
                  <a:pt x="1038555" y="1275008"/>
                  <a:pt x="1038671" y="1275121"/>
                  <a:pt x="1038932" y="1275215"/>
                </a:cubicBezTo>
                <a:cubicBezTo>
                  <a:pt x="1039408" y="1275386"/>
                  <a:pt x="1040190" y="1275554"/>
                  <a:pt x="1041160" y="1275671"/>
                </a:cubicBezTo>
                <a:cubicBezTo>
                  <a:pt x="1043101" y="1275906"/>
                  <a:pt x="1045816" y="1275964"/>
                  <a:pt x="1048812" y="1275754"/>
                </a:cubicBezTo>
                <a:cubicBezTo>
                  <a:pt x="1052658" y="1275484"/>
                  <a:pt x="1056401" y="1273000"/>
                  <a:pt x="1057256" y="1269632"/>
                </a:cubicBezTo>
                <a:cubicBezTo>
                  <a:pt x="1058485" y="1263489"/>
                  <a:pt x="1058381" y="1250776"/>
                  <a:pt x="1058099" y="1225469"/>
                </a:cubicBezTo>
                <a:cubicBezTo>
                  <a:pt x="1057817" y="1200161"/>
                  <a:pt x="1057641" y="1187451"/>
                  <a:pt x="1056315" y="1181396"/>
                </a:cubicBezTo>
                <a:cubicBezTo>
                  <a:pt x="1055652" y="1178368"/>
                  <a:pt x="1054811" y="1177175"/>
                  <a:pt x="1053663" y="1176565"/>
                </a:cubicBezTo>
                <a:cubicBezTo>
                  <a:pt x="1052514" y="1175955"/>
                  <a:pt x="1050695" y="1175895"/>
                  <a:pt x="1048063" y="1175895"/>
                </a:cubicBezTo>
                <a:cubicBezTo>
                  <a:pt x="1042904" y="1175895"/>
                  <a:pt x="1040350" y="1176056"/>
                  <a:pt x="1039319" y="1176684"/>
                </a:cubicBezTo>
                <a:cubicBezTo>
                  <a:pt x="1038803" y="1176998"/>
                  <a:pt x="1038512" y="1177395"/>
                  <a:pt x="1038213" y="1178259"/>
                </a:cubicBezTo>
                <a:cubicBezTo>
                  <a:pt x="1037913" y="1179123"/>
                  <a:pt x="1037677" y="1180413"/>
                  <a:pt x="1037386" y="1182160"/>
                </a:cubicBezTo>
                <a:cubicBezTo>
                  <a:pt x="1035898" y="1191099"/>
                  <a:pt x="1032812" y="1196976"/>
                  <a:pt x="1026644" y="1202561"/>
                </a:cubicBezTo>
                <a:cubicBezTo>
                  <a:pt x="1024527" y="1204477"/>
                  <a:pt x="1022144" y="1205689"/>
                  <a:pt x="1017529" y="1206405"/>
                </a:cubicBezTo>
                <a:cubicBezTo>
                  <a:pt x="1012913" y="1207120"/>
                  <a:pt x="1005962" y="1207438"/>
                  <a:pt x="994197" y="1207757"/>
                </a:cubicBezTo>
                <a:cubicBezTo>
                  <a:pt x="987411" y="1207942"/>
                  <a:pt x="982288" y="1208097"/>
                  <a:pt x="978287" y="1207383"/>
                </a:cubicBezTo>
                <a:cubicBezTo>
                  <a:pt x="974286" y="1206670"/>
                  <a:pt x="971334" y="1204937"/>
                  <a:pt x="969493" y="1201582"/>
                </a:cubicBezTo>
                <a:cubicBezTo>
                  <a:pt x="965810" y="1194872"/>
                  <a:pt x="965966" y="1182340"/>
                  <a:pt x="965965" y="1157238"/>
                </a:cubicBezTo>
                <a:cubicBezTo>
                  <a:pt x="965964" y="1132136"/>
                  <a:pt x="965791" y="1119578"/>
                  <a:pt x="969867" y="1112844"/>
                </a:cubicBezTo>
                <a:cubicBezTo>
                  <a:pt x="971905" y="1109477"/>
                  <a:pt x="975114" y="1107773"/>
                  <a:pt x="979500" y="1107052"/>
                </a:cubicBezTo>
                <a:cubicBezTo>
                  <a:pt x="983885" y="1106330"/>
                  <a:pt x="989539" y="1106463"/>
                  <a:pt x="997038" y="1106624"/>
                </a:cubicBezTo>
                <a:cubicBezTo>
                  <a:pt x="1005306" y="1106801"/>
                  <a:pt x="1013696" y="1107192"/>
                  <a:pt x="1020567" y="1107681"/>
                </a:cubicBezTo>
                <a:cubicBezTo>
                  <a:pt x="1027439" y="1108169"/>
                  <a:pt x="1032695" y="1108720"/>
                  <a:pt x="1035080" y="1109346"/>
                </a:cubicBezTo>
                <a:cubicBezTo>
                  <a:pt x="1050278" y="1113330"/>
                  <a:pt x="1061263" y="1126612"/>
                  <a:pt x="1066831" y="1147293"/>
                </a:cubicBezTo>
                <a:cubicBezTo>
                  <a:pt x="1067433" y="1149526"/>
                  <a:pt x="1067887" y="1151181"/>
                  <a:pt x="1068365" y="1152329"/>
                </a:cubicBezTo>
                <a:cubicBezTo>
                  <a:pt x="1068843" y="1153477"/>
                  <a:pt x="1069291" y="1154073"/>
                  <a:pt x="1069956" y="1154492"/>
                </a:cubicBezTo>
                <a:cubicBezTo>
                  <a:pt x="1071287" y="1155329"/>
                  <a:pt x="1074122" y="1155450"/>
                  <a:pt x="1080020" y="1155450"/>
                </a:cubicBezTo>
                <a:cubicBezTo>
                  <a:pt x="1082969" y="1155450"/>
                  <a:pt x="1085111" y="1155410"/>
                  <a:pt x="1086463" y="1154927"/>
                </a:cubicBezTo>
                <a:cubicBezTo>
                  <a:pt x="1087815" y="1154445"/>
                  <a:pt x="1088548" y="1153690"/>
                  <a:pt x="1089135" y="1151556"/>
                </a:cubicBezTo>
                <a:cubicBezTo>
                  <a:pt x="1090310" y="1147289"/>
                  <a:pt x="1090000" y="1137887"/>
                  <a:pt x="1089238" y="1119229"/>
                </a:cubicBezTo>
                <a:cubicBezTo>
                  <a:pt x="1088819" y="1108974"/>
                  <a:pt x="1088327" y="1099466"/>
                  <a:pt x="1087869" y="1092420"/>
                </a:cubicBezTo>
                <a:cubicBezTo>
                  <a:pt x="1087640" y="1088896"/>
                  <a:pt x="1087419" y="1085988"/>
                  <a:pt x="1087224" y="1083917"/>
                </a:cubicBezTo>
                <a:cubicBezTo>
                  <a:pt x="1087125" y="1082882"/>
                  <a:pt x="1087034" y="1082055"/>
                  <a:pt x="1086952" y="1081479"/>
                </a:cubicBezTo>
                <a:cubicBezTo>
                  <a:pt x="1086929" y="1081321"/>
                  <a:pt x="1086912" y="1081235"/>
                  <a:pt x="1086891" y="1081118"/>
                </a:cubicBezTo>
                <a:cubicBezTo>
                  <a:pt x="1086520" y="1081070"/>
                  <a:pt x="1085971" y="1081016"/>
                  <a:pt x="1085239" y="1080965"/>
                </a:cubicBezTo>
                <a:cubicBezTo>
                  <a:pt x="1083723" y="1080862"/>
                  <a:pt x="1081495" y="1080762"/>
                  <a:pt x="1078644" y="1080665"/>
                </a:cubicBezTo>
                <a:cubicBezTo>
                  <a:pt x="1072942" y="1080471"/>
                  <a:pt x="1064746" y="1080295"/>
                  <a:pt x="1054675" y="1080147"/>
                </a:cubicBezTo>
                <a:cubicBezTo>
                  <a:pt x="1034534" y="1079853"/>
                  <a:pt x="1006884" y="1079670"/>
                  <a:pt x="976594" y="1079670"/>
                </a:cubicBezTo>
                <a:close/>
                <a:moveTo>
                  <a:pt x="1164101" y="1079670"/>
                </a:moveTo>
                <a:cubicBezTo>
                  <a:pt x="1148769" y="1079759"/>
                  <a:pt x="1139317" y="1080024"/>
                  <a:pt x="1133570" y="1080731"/>
                </a:cubicBezTo>
                <a:cubicBezTo>
                  <a:pt x="1130697" y="1081085"/>
                  <a:pt x="1128764" y="1081554"/>
                  <a:pt x="1127543" y="1082100"/>
                </a:cubicBezTo>
                <a:cubicBezTo>
                  <a:pt x="1126323" y="1082646"/>
                  <a:pt x="1125836" y="1083185"/>
                  <a:pt x="1125541" y="1083884"/>
                </a:cubicBezTo>
                <a:cubicBezTo>
                  <a:pt x="1124950" y="1085284"/>
                  <a:pt x="1125446" y="1087905"/>
                  <a:pt x="1125253" y="1091671"/>
                </a:cubicBezTo>
                <a:cubicBezTo>
                  <a:pt x="1125169" y="1093342"/>
                  <a:pt x="1125405" y="1094118"/>
                  <a:pt x="1126704" y="1095121"/>
                </a:cubicBezTo>
                <a:cubicBezTo>
                  <a:pt x="1128003" y="1096123"/>
                  <a:pt x="1130535" y="1097175"/>
                  <a:pt x="1134750" y="1098508"/>
                </a:cubicBezTo>
                <a:cubicBezTo>
                  <a:pt x="1139379" y="1099973"/>
                  <a:pt x="1143009" y="1100790"/>
                  <a:pt x="1145822" y="1103351"/>
                </a:cubicBezTo>
                <a:cubicBezTo>
                  <a:pt x="1148634" y="1105913"/>
                  <a:pt x="1150343" y="1110042"/>
                  <a:pt x="1151401" y="1117654"/>
                </a:cubicBezTo>
                <a:cubicBezTo>
                  <a:pt x="1153517" y="1132879"/>
                  <a:pt x="1153171" y="1162562"/>
                  <a:pt x="1152840" y="1224346"/>
                </a:cubicBezTo>
                <a:cubicBezTo>
                  <a:pt x="1152554" y="1277737"/>
                  <a:pt x="1152413" y="1304417"/>
                  <a:pt x="1151648" y="1318519"/>
                </a:cubicBezTo>
                <a:cubicBezTo>
                  <a:pt x="1151265" y="1325571"/>
                  <a:pt x="1150737" y="1329484"/>
                  <a:pt x="1149896" y="1332103"/>
                </a:cubicBezTo>
                <a:cubicBezTo>
                  <a:pt x="1149055" y="1334722"/>
                  <a:pt x="1147819" y="1336006"/>
                  <a:pt x="1146439" y="1337386"/>
                </a:cubicBezTo>
                <a:cubicBezTo>
                  <a:pt x="1143196" y="1340627"/>
                  <a:pt x="1137555" y="1343770"/>
                  <a:pt x="1133348" y="1344630"/>
                </a:cubicBezTo>
                <a:cubicBezTo>
                  <a:pt x="1130467" y="1345219"/>
                  <a:pt x="1128885" y="1345835"/>
                  <a:pt x="1127864" y="1346871"/>
                </a:cubicBezTo>
                <a:cubicBezTo>
                  <a:pt x="1126843" y="1347906"/>
                  <a:pt x="1126197" y="1349562"/>
                  <a:pt x="1125549" y="1352557"/>
                </a:cubicBezTo>
                <a:cubicBezTo>
                  <a:pt x="1125127" y="1354508"/>
                  <a:pt x="1124842" y="1356593"/>
                  <a:pt x="1124727" y="1358337"/>
                </a:cubicBezTo>
                <a:cubicBezTo>
                  <a:pt x="1124617" y="1359990"/>
                  <a:pt x="1124727" y="1361299"/>
                  <a:pt x="1124851" y="1361745"/>
                </a:cubicBezTo>
                <a:cubicBezTo>
                  <a:pt x="1124986" y="1361804"/>
                  <a:pt x="1125190" y="1361884"/>
                  <a:pt x="1125538" y="1361967"/>
                </a:cubicBezTo>
                <a:cubicBezTo>
                  <a:pt x="1126125" y="1362107"/>
                  <a:pt x="1127287" y="1362238"/>
                  <a:pt x="1128432" y="1362366"/>
                </a:cubicBezTo>
                <a:cubicBezTo>
                  <a:pt x="1129564" y="1363203"/>
                  <a:pt x="1163226" y="1362955"/>
                  <a:pt x="1176575" y="1363262"/>
                </a:cubicBezTo>
                <a:cubicBezTo>
                  <a:pt x="1193256" y="1363344"/>
                  <a:pt x="1206921" y="1363477"/>
                  <a:pt x="1236698" y="1363332"/>
                </a:cubicBezTo>
                <a:cubicBezTo>
                  <a:pt x="1291309" y="1363066"/>
                  <a:pt x="1318736" y="1362894"/>
                  <a:pt x="1333285" y="1361733"/>
                </a:cubicBezTo>
                <a:cubicBezTo>
                  <a:pt x="1343763" y="1360625"/>
                  <a:pt x="1346497" y="1359601"/>
                  <a:pt x="1347522" y="1358962"/>
                </a:cubicBezTo>
                <a:cubicBezTo>
                  <a:pt x="1349385" y="1357801"/>
                  <a:pt x="1349759" y="1356434"/>
                  <a:pt x="1350474" y="1354065"/>
                </a:cubicBezTo>
                <a:cubicBezTo>
                  <a:pt x="1351993" y="1349036"/>
                  <a:pt x="1355215" y="1333326"/>
                  <a:pt x="1357541" y="1319461"/>
                </a:cubicBezTo>
                <a:cubicBezTo>
                  <a:pt x="1359872" y="1305568"/>
                  <a:pt x="1362218" y="1291597"/>
                  <a:pt x="1362754" y="1288412"/>
                </a:cubicBezTo>
                <a:cubicBezTo>
                  <a:pt x="1362998" y="1286965"/>
                  <a:pt x="1363147" y="1285909"/>
                  <a:pt x="1363096" y="1285333"/>
                </a:cubicBezTo>
                <a:cubicBezTo>
                  <a:pt x="1363045" y="1284757"/>
                  <a:pt x="1363037" y="1284717"/>
                  <a:pt x="1362524" y="1284478"/>
                </a:cubicBezTo>
                <a:cubicBezTo>
                  <a:pt x="1361497" y="1283999"/>
                  <a:pt x="1358071" y="1283853"/>
                  <a:pt x="1351374" y="1283853"/>
                </a:cubicBezTo>
                <a:cubicBezTo>
                  <a:pt x="1348026" y="1283853"/>
                  <a:pt x="1345532" y="1283855"/>
                  <a:pt x="1343653" y="1284067"/>
                </a:cubicBezTo>
                <a:cubicBezTo>
                  <a:pt x="1341774" y="1284278"/>
                  <a:pt x="1340551" y="1284672"/>
                  <a:pt x="1339526" y="1285423"/>
                </a:cubicBezTo>
                <a:cubicBezTo>
                  <a:pt x="1337475" y="1286926"/>
                  <a:pt x="1335950" y="1290312"/>
                  <a:pt x="1332952" y="1297416"/>
                </a:cubicBezTo>
                <a:cubicBezTo>
                  <a:pt x="1324758" y="1316831"/>
                  <a:pt x="1311150" y="1330683"/>
                  <a:pt x="1296575" y="1333974"/>
                </a:cubicBezTo>
                <a:cubicBezTo>
                  <a:pt x="1285148" y="1336553"/>
                  <a:pt x="1267765" y="1337599"/>
                  <a:pt x="1248535" y="1336909"/>
                </a:cubicBezTo>
                <a:cubicBezTo>
                  <a:pt x="1243384" y="1336724"/>
                  <a:pt x="1239470" y="1336627"/>
                  <a:pt x="1236345" y="1335614"/>
                </a:cubicBezTo>
                <a:cubicBezTo>
                  <a:pt x="1233219" y="1334601"/>
                  <a:pt x="1230951" y="1332510"/>
                  <a:pt x="1229594" y="1328863"/>
                </a:cubicBezTo>
                <a:cubicBezTo>
                  <a:pt x="1226880" y="1321569"/>
                  <a:pt x="1226996" y="1308022"/>
                  <a:pt x="1226996" y="1280696"/>
                </a:cubicBezTo>
                <a:cubicBezTo>
                  <a:pt x="1226996" y="1257540"/>
                  <a:pt x="1226884" y="1246017"/>
                  <a:pt x="1229512" y="1239768"/>
                </a:cubicBezTo>
                <a:cubicBezTo>
                  <a:pt x="1230826" y="1236643"/>
                  <a:pt x="1233034" y="1234875"/>
                  <a:pt x="1235995" y="1234094"/>
                </a:cubicBezTo>
                <a:cubicBezTo>
                  <a:pt x="1238957" y="1233313"/>
                  <a:pt x="1242651" y="1233344"/>
                  <a:pt x="1247519" y="1233346"/>
                </a:cubicBezTo>
                <a:cubicBezTo>
                  <a:pt x="1252906" y="1233350"/>
                  <a:pt x="1258696" y="1233601"/>
                  <a:pt x="1263705" y="1234008"/>
                </a:cubicBezTo>
                <a:cubicBezTo>
                  <a:pt x="1268715" y="1234415"/>
                  <a:pt x="1272901" y="1234956"/>
                  <a:pt x="1275275" y="1235615"/>
                </a:cubicBezTo>
                <a:cubicBezTo>
                  <a:pt x="1284809" y="1238263"/>
                  <a:pt x="1291487" y="1247244"/>
                  <a:pt x="1293533" y="1259695"/>
                </a:cubicBezTo>
                <a:cubicBezTo>
                  <a:pt x="1293854" y="1261652"/>
                  <a:pt x="1294173" y="1263081"/>
                  <a:pt x="1294626" y="1264004"/>
                </a:cubicBezTo>
                <a:cubicBezTo>
                  <a:pt x="1295079" y="1264927"/>
                  <a:pt x="1295563" y="1265386"/>
                  <a:pt x="1296612" y="1265735"/>
                </a:cubicBezTo>
                <a:cubicBezTo>
                  <a:pt x="1298695" y="1266427"/>
                  <a:pt x="1303129" y="1266150"/>
                  <a:pt x="1311425" y="1265225"/>
                </a:cubicBezTo>
                <a:cubicBezTo>
                  <a:pt x="1311446" y="1265203"/>
                  <a:pt x="1311457" y="1265176"/>
                  <a:pt x="1311478" y="1265134"/>
                </a:cubicBezTo>
                <a:cubicBezTo>
                  <a:pt x="1311608" y="1264882"/>
                  <a:pt x="1311790" y="1264346"/>
                  <a:pt x="1311950" y="1263560"/>
                </a:cubicBezTo>
                <a:cubicBezTo>
                  <a:pt x="1312271" y="1261987"/>
                  <a:pt x="1312543" y="1259414"/>
                  <a:pt x="1312744" y="1255678"/>
                </a:cubicBezTo>
                <a:cubicBezTo>
                  <a:pt x="1313147" y="1248208"/>
                  <a:pt x="1313299" y="1236067"/>
                  <a:pt x="1313299" y="1217448"/>
                </a:cubicBezTo>
                <a:cubicBezTo>
                  <a:pt x="1313299" y="1193191"/>
                  <a:pt x="1313263" y="1180997"/>
                  <a:pt x="1312086" y="1175286"/>
                </a:cubicBezTo>
                <a:cubicBezTo>
                  <a:pt x="1311498" y="1172431"/>
                  <a:pt x="1310744" y="1171394"/>
                  <a:pt x="1309730" y="1170904"/>
                </a:cubicBezTo>
                <a:cubicBezTo>
                  <a:pt x="1308716" y="1170414"/>
                  <a:pt x="1307021" y="1170452"/>
                  <a:pt x="1304554" y="1170608"/>
                </a:cubicBezTo>
                <a:cubicBezTo>
                  <a:pt x="1299893" y="1170903"/>
                  <a:pt x="1297541" y="1171231"/>
                  <a:pt x="1296381" y="1172026"/>
                </a:cubicBezTo>
                <a:cubicBezTo>
                  <a:pt x="1295801" y="1172424"/>
                  <a:pt x="1295410" y="1172940"/>
                  <a:pt x="1295016" y="1173856"/>
                </a:cubicBezTo>
                <a:cubicBezTo>
                  <a:pt x="1294622" y="1174772"/>
                  <a:pt x="1294267" y="1176064"/>
                  <a:pt x="1293844" y="1177798"/>
                </a:cubicBezTo>
                <a:cubicBezTo>
                  <a:pt x="1291069" y="1189173"/>
                  <a:pt x="1287616" y="1196370"/>
                  <a:pt x="1280775" y="1200587"/>
                </a:cubicBezTo>
                <a:cubicBezTo>
                  <a:pt x="1273933" y="1204804"/>
                  <a:pt x="1264031" y="1205969"/>
                  <a:pt x="1248431" y="1205969"/>
                </a:cubicBezTo>
                <a:cubicBezTo>
                  <a:pt x="1243335" y="1205969"/>
                  <a:pt x="1239467" y="1205991"/>
                  <a:pt x="1236377" y="1205175"/>
                </a:cubicBezTo>
                <a:cubicBezTo>
                  <a:pt x="1233287" y="1204360"/>
                  <a:pt x="1230998" y="1202529"/>
                  <a:pt x="1229626" y="1199272"/>
                </a:cubicBezTo>
                <a:cubicBezTo>
                  <a:pt x="1226883" y="1192757"/>
                  <a:pt x="1226995" y="1180709"/>
                  <a:pt x="1226995" y="1156502"/>
                </a:cubicBezTo>
                <a:cubicBezTo>
                  <a:pt x="1226995" y="1132295"/>
                  <a:pt x="1226831" y="1120190"/>
                  <a:pt x="1230621" y="1113617"/>
                </a:cubicBezTo>
                <a:cubicBezTo>
                  <a:pt x="1232516" y="1110331"/>
                  <a:pt x="1235523" y="1108611"/>
                  <a:pt x="1239617" y="1107829"/>
                </a:cubicBezTo>
                <a:cubicBezTo>
                  <a:pt x="1243710" y="1107046"/>
                  <a:pt x="1248966" y="1107070"/>
                  <a:pt x="1255938" y="1107080"/>
                </a:cubicBezTo>
                <a:cubicBezTo>
                  <a:pt x="1278797" y="1107118"/>
                  <a:pt x="1285693" y="1107870"/>
                  <a:pt x="1293071" y="1111220"/>
                </a:cubicBezTo>
                <a:cubicBezTo>
                  <a:pt x="1303812" y="1116097"/>
                  <a:pt x="1312743" y="1128453"/>
                  <a:pt x="1316473" y="1143198"/>
                </a:cubicBezTo>
                <a:cubicBezTo>
                  <a:pt x="1317098" y="1145670"/>
                  <a:pt x="1317569" y="1147507"/>
                  <a:pt x="1318060" y="1148814"/>
                </a:cubicBezTo>
                <a:cubicBezTo>
                  <a:pt x="1318551" y="1150121"/>
                  <a:pt x="1319029" y="1150853"/>
                  <a:pt x="1319680" y="1151355"/>
                </a:cubicBezTo>
                <a:cubicBezTo>
                  <a:pt x="1320981" y="1152358"/>
                  <a:pt x="1323595" y="1152618"/>
                  <a:pt x="1329172" y="1152942"/>
                </a:cubicBezTo>
                <a:cubicBezTo>
                  <a:pt x="1331962" y="1153104"/>
                  <a:pt x="1333996" y="1153180"/>
                  <a:pt x="1335257" y="1152831"/>
                </a:cubicBezTo>
                <a:cubicBezTo>
                  <a:pt x="1336519" y="1152481"/>
                  <a:pt x="1337139" y="1151921"/>
                  <a:pt x="1337683" y="1150097"/>
                </a:cubicBezTo>
                <a:cubicBezTo>
                  <a:pt x="1338770" y="1146448"/>
                  <a:pt x="1338501" y="1138046"/>
                  <a:pt x="1337786" y="1121408"/>
                </a:cubicBezTo>
                <a:cubicBezTo>
                  <a:pt x="1337393" y="1112267"/>
                  <a:pt x="1336893" y="1103424"/>
                  <a:pt x="1336409" y="1096547"/>
                </a:cubicBezTo>
                <a:cubicBezTo>
                  <a:pt x="1336166" y="1093109"/>
                  <a:pt x="1335926" y="1090162"/>
                  <a:pt x="1335706" y="1087922"/>
                </a:cubicBezTo>
                <a:cubicBezTo>
                  <a:pt x="1335486" y="1085682"/>
                  <a:pt x="1335257" y="1084072"/>
                  <a:pt x="1335138" y="1083621"/>
                </a:cubicBezTo>
                <a:cubicBezTo>
                  <a:pt x="1334983" y="1083029"/>
                  <a:pt x="1334871" y="1082663"/>
                  <a:pt x="1334686" y="1082405"/>
                </a:cubicBezTo>
                <a:cubicBezTo>
                  <a:pt x="1334501" y="1082146"/>
                  <a:pt x="1334212" y="1081889"/>
                  <a:pt x="1333432" y="1081603"/>
                </a:cubicBezTo>
                <a:cubicBezTo>
                  <a:pt x="1331872" y="1081031"/>
                  <a:pt x="1328502" y="1080557"/>
                  <a:pt x="1321892" y="1080263"/>
                </a:cubicBezTo>
                <a:cubicBezTo>
                  <a:pt x="1308672" y="1079673"/>
                  <a:pt x="1282408" y="1079671"/>
                  <a:pt x="1229906" y="1079671"/>
                </a:cubicBezTo>
                <a:cubicBezTo>
                  <a:pt x="1200644" y="1079671"/>
                  <a:pt x="1179433" y="1079582"/>
                  <a:pt x="1164101" y="1079671"/>
                </a:cubicBezTo>
                <a:close/>
                <a:moveTo>
                  <a:pt x="667298" y="1152395"/>
                </a:moveTo>
                <a:cubicBezTo>
                  <a:pt x="667472" y="1152401"/>
                  <a:pt x="667645" y="1152433"/>
                  <a:pt x="667808" y="1152497"/>
                </a:cubicBezTo>
                <a:cubicBezTo>
                  <a:pt x="668457" y="1152756"/>
                  <a:pt x="668794" y="1153243"/>
                  <a:pt x="669107" y="1153788"/>
                </a:cubicBezTo>
                <a:cubicBezTo>
                  <a:pt x="669731" y="1154878"/>
                  <a:pt x="670238" y="1156464"/>
                  <a:pt x="670870" y="1158640"/>
                </a:cubicBezTo>
                <a:cubicBezTo>
                  <a:pt x="671989" y="1162493"/>
                  <a:pt x="676530" y="1175603"/>
                  <a:pt x="681806" y="1190395"/>
                </a:cubicBezTo>
                <a:cubicBezTo>
                  <a:pt x="687083" y="1205188"/>
                  <a:pt x="693113" y="1221734"/>
                  <a:pt x="697281" y="1232684"/>
                </a:cubicBezTo>
                <a:cubicBezTo>
                  <a:pt x="698971" y="1237121"/>
                  <a:pt x="701324" y="1243603"/>
                  <a:pt x="702379" y="1247213"/>
                </a:cubicBezTo>
                <a:cubicBezTo>
                  <a:pt x="702522" y="1247702"/>
                  <a:pt x="702636" y="1248119"/>
                  <a:pt x="702716" y="1248463"/>
                </a:cubicBezTo>
                <a:cubicBezTo>
                  <a:pt x="702796" y="1248806"/>
                  <a:pt x="702855" y="1249031"/>
                  <a:pt x="702855" y="1249371"/>
                </a:cubicBezTo>
                <a:cubicBezTo>
                  <a:pt x="702855" y="1249739"/>
                  <a:pt x="702670" y="1250036"/>
                  <a:pt x="702518" y="1250194"/>
                </a:cubicBezTo>
                <a:cubicBezTo>
                  <a:pt x="702367" y="1250352"/>
                  <a:pt x="702231" y="1250429"/>
                  <a:pt x="702107" y="1250494"/>
                </a:cubicBezTo>
                <a:cubicBezTo>
                  <a:pt x="701860" y="1250623"/>
                  <a:pt x="701633" y="1250690"/>
                  <a:pt x="701359" y="1250761"/>
                </a:cubicBezTo>
                <a:cubicBezTo>
                  <a:pt x="700810" y="1250903"/>
                  <a:pt x="700097" y="1251021"/>
                  <a:pt x="699192" y="1251135"/>
                </a:cubicBezTo>
                <a:cubicBezTo>
                  <a:pt x="697382" y="1251363"/>
                  <a:pt x="694818" y="1251562"/>
                  <a:pt x="691656" y="1251731"/>
                </a:cubicBezTo>
                <a:cubicBezTo>
                  <a:pt x="685333" y="1252069"/>
                  <a:pt x="676637" y="1252278"/>
                  <a:pt x="667071" y="1252278"/>
                </a:cubicBezTo>
                <a:cubicBezTo>
                  <a:pt x="657511" y="1252278"/>
                  <a:pt x="648820" y="1252166"/>
                  <a:pt x="642510" y="1251986"/>
                </a:cubicBezTo>
                <a:cubicBezTo>
                  <a:pt x="639355" y="1251896"/>
                  <a:pt x="636796" y="1251789"/>
                  <a:pt x="635007" y="1251670"/>
                </a:cubicBezTo>
                <a:cubicBezTo>
                  <a:pt x="634112" y="1251610"/>
                  <a:pt x="633415" y="1251547"/>
                  <a:pt x="632902" y="1251476"/>
                </a:cubicBezTo>
                <a:cubicBezTo>
                  <a:pt x="632646" y="1251441"/>
                  <a:pt x="632443" y="1251410"/>
                  <a:pt x="632236" y="1251353"/>
                </a:cubicBezTo>
                <a:cubicBezTo>
                  <a:pt x="632133" y="1251324"/>
                  <a:pt x="632030" y="1251294"/>
                  <a:pt x="631870" y="1251205"/>
                </a:cubicBezTo>
                <a:cubicBezTo>
                  <a:pt x="631790" y="1251160"/>
                  <a:pt x="631691" y="1251105"/>
                  <a:pt x="631566" y="1250967"/>
                </a:cubicBezTo>
                <a:cubicBezTo>
                  <a:pt x="631441" y="1250829"/>
                  <a:pt x="631286" y="1250559"/>
                  <a:pt x="631286" y="1250235"/>
                </a:cubicBezTo>
                <a:cubicBezTo>
                  <a:pt x="631286" y="1249992"/>
                  <a:pt x="631311" y="1249980"/>
                  <a:pt x="631328" y="1249906"/>
                </a:cubicBezTo>
                <a:cubicBezTo>
                  <a:pt x="631349" y="1249832"/>
                  <a:pt x="631366" y="1249758"/>
                  <a:pt x="631389" y="1249672"/>
                </a:cubicBezTo>
                <a:cubicBezTo>
                  <a:pt x="631438" y="1249499"/>
                  <a:pt x="631501" y="1249280"/>
                  <a:pt x="631587" y="1249005"/>
                </a:cubicBezTo>
                <a:cubicBezTo>
                  <a:pt x="631758" y="1248457"/>
                  <a:pt x="632006" y="1247695"/>
                  <a:pt x="632323" y="1246736"/>
                </a:cubicBezTo>
                <a:cubicBezTo>
                  <a:pt x="632958" y="1244818"/>
                  <a:pt x="633874" y="1242115"/>
                  <a:pt x="635004" y="1238822"/>
                </a:cubicBezTo>
                <a:cubicBezTo>
                  <a:pt x="637262" y="1232236"/>
                  <a:pt x="640376" y="1223291"/>
                  <a:pt x="643802" y="1213574"/>
                </a:cubicBezTo>
                <a:cubicBezTo>
                  <a:pt x="650651" y="1194150"/>
                  <a:pt x="658090" y="1172783"/>
                  <a:pt x="660321" y="1166130"/>
                </a:cubicBezTo>
                <a:cubicBezTo>
                  <a:pt x="661612" y="1162281"/>
                  <a:pt x="662635" y="1159335"/>
                  <a:pt x="663499" y="1157192"/>
                </a:cubicBezTo>
                <a:cubicBezTo>
                  <a:pt x="664363" y="1155050"/>
                  <a:pt x="664958" y="1153728"/>
                  <a:pt x="665888" y="1152908"/>
                </a:cubicBezTo>
                <a:cubicBezTo>
                  <a:pt x="666236" y="1152601"/>
                  <a:pt x="666775" y="1152378"/>
                  <a:pt x="667298" y="1152395"/>
                </a:cubicBezTo>
                <a:close/>
              </a:path>
            </a:pathLst>
          </a:custGeom>
          <a:solidFill>
            <a:schemeClr val="tx1"/>
          </a:solidFill>
          <a:ln w="6350" cap="flat">
            <a:solidFill>
              <a:schemeClr val="bg1"/>
            </a:solidFill>
            <a:prstDash val="solid"/>
            <a:miter/>
          </a:ln>
        </p:spPr>
        <p:txBody>
          <a:bodyPr/>
          <a:lstStyle/>
          <a:p>
            <a:endParaRPr lang="nl-NL"/>
          </a:p>
        </p:txBody>
      </p:sp>
      <p:sp>
        <p:nvSpPr>
          <p:cNvPr id="25" name="Tekstvak 24">
            <a:extLst>
              <a:ext uri="{FF2B5EF4-FFF2-40B4-BE49-F238E27FC236}">
                <a16:creationId xmlns:a16="http://schemas.microsoft.com/office/drawing/2014/main" id="{76105481-F1C9-D4B5-872B-FA9BB37CA850}"/>
              </a:ext>
            </a:extLst>
          </p:cNvPr>
          <p:cNvSpPr txBox="1"/>
          <p:nvPr/>
        </p:nvSpPr>
        <p:spPr>
          <a:xfrm>
            <a:off x="1969709" y="6305843"/>
            <a:ext cx="8252580"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50800" dir="5400000" algn="ctr" rotWithShape="0">
                    <a:schemeClr val="tx1"/>
                  </a:outerShdw>
                </a:effectLst>
              </a:rPr>
              <a:t>Klik op de spatiebalk om het nummer af te spelen</a:t>
            </a:r>
          </a:p>
        </p:txBody>
      </p:sp>
      <p:sp>
        <p:nvSpPr>
          <p:cNvPr id="51" name="Tekstvak 50">
            <a:extLst>
              <a:ext uri="{FF2B5EF4-FFF2-40B4-BE49-F238E27FC236}">
                <a16:creationId xmlns:a16="http://schemas.microsoft.com/office/drawing/2014/main" id="{43E37841-D6DB-3E47-E246-B8A3158CB6D2}"/>
              </a:ext>
            </a:extLst>
          </p:cNvPr>
          <p:cNvSpPr txBox="1"/>
          <p:nvPr/>
        </p:nvSpPr>
        <p:spPr>
          <a:xfrm>
            <a:off x="2260653" y="6305843"/>
            <a:ext cx="7670690"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50800" dir="5400000" algn="ctr" rotWithShape="0">
                    <a:schemeClr val="tx1"/>
                  </a:outerShdw>
                </a:effectLst>
              </a:rPr>
              <a:t>Klik op de </a:t>
            </a:r>
            <a:r>
              <a:rPr lang="nl-NL" sz="2800" dirty="0" err="1">
                <a:ln w="2540">
                  <a:solidFill>
                    <a:schemeClr val="tx1"/>
                  </a:solidFill>
                </a:ln>
                <a:solidFill>
                  <a:schemeClr val="bg1"/>
                </a:solidFill>
                <a:effectLst>
                  <a:outerShdw blurRad="50800" dist="50800" dir="5400000" algn="ctr" rotWithShape="0">
                    <a:schemeClr val="tx1"/>
                  </a:outerShdw>
                </a:effectLst>
              </a:rPr>
              <a:t>spatie-balk</a:t>
            </a:r>
            <a:r>
              <a:rPr lang="nl-NL" sz="2800" dirty="0">
                <a:ln w="2540">
                  <a:solidFill>
                    <a:schemeClr val="tx1"/>
                  </a:solidFill>
                </a:ln>
                <a:solidFill>
                  <a:schemeClr val="bg1"/>
                </a:solidFill>
                <a:effectLst>
                  <a:outerShdw blurRad="50800" dist="50800" dir="5400000" algn="ctr" rotWithShape="0">
                    <a:schemeClr val="tx1"/>
                  </a:outerShdw>
                </a:effectLst>
              </a:rPr>
              <a:t> voor de volgende vraag</a:t>
            </a:r>
          </a:p>
        </p:txBody>
      </p:sp>
      <p:sp>
        <p:nvSpPr>
          <p:cNvPr id="52" name="Tekstvak 51">
            <a:extLst>
              <a:ext uri="{FF2B5EF4-FFF2-40B4-BE49-F238E27FC236}">
                <a16:creationId xmlns:a16="http://schemas.microsoft.com/office/drawing/2014/main" id="{32F3B1FE-E936-B4E8-9C88-3D91FD735B0F}"/>
              </a:ext>
            </a:extLst>
          </p:cNvPr>
          <p:cNvSpPr txBox="1"/>
          <p:nvPr/>
        </p:nvSpPr>
        <p:spPr>
          <a:xfrm>
            <a:off x="2735944" y="6305843"/>
            <a:ext cx="672010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50800" dir="5400000" algn="ctr" rotWithShape="0">
                    <a:schemeClr val="tx1"/>
                  </a:outerShdw>
                </a:effectLst>
              </a:rPr>
              <a:t>Klik op de spatiebalk voor het antwoord</a:t>
            </a:r>
          </a:p>
        </p:txBody>
      </p:sp>
      <p:grpSp>
        <p:nvGrpSpPr>
          <p:cNvPr id="2" name="Groep 1">
            <a:extLst>
              <a:ext uri="{FF2B5EF4-FFF2-40B4-BE49-F238E27FC236}">
                <a16:creationId xmlns:a16="http://schemas.microsoft.com/office/drawing/2014/main" id="{EAB84E52-1739-5FDE-8943-2683E4107732}"/>
              </a:ext>
            </a:extLst>
          </p:cNvPr>
          <p:cNvGrpSpPr/>
          <p:nvPr/>
        </p:nvGrpSpPr>
        <p:grpSpPr>
          <a:xfrm>
            <a:off x="2894164" y="357484"/>
            <a:ext cx="6403668" cy="914400"/>
            <a:chOff x="5638800" y="371006"/>
            <a:chExt cx="6403668" cy="914400"/>
          </a:xfrm>
        </p:grpSpPr>
        <p:pic>
          <p:nvPicPr>
            <p:cNvPr id="4" name="Graphic 3" descr="Verward persoon met effen opvulling">
              <a:extLst>
                <a:ext uri="{FF2B5EF4-FFF2-40B4-BE49-F238E27FC236}">
                  <a16:creationId xmlns:a16="http://schemas.microsoft.com/office/drawing/2014/main" id="{860433DB-589E-A98E-F93A-9D82186D753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28068" y="371006"/>
              <a:ext cx="914400" cy="914400"/>
            </a:xfrm>
            <a:prstGeom prst="rect">
              <a:avLst/>
            </a:prstGeom>
            <a:effectLst>
              <a:outerShdw blurRad="50800" dist="38100" dir="2700000" algn="tl" rotWithShape="0">
                <a:prstClr val="black">
                  <a:alpha val="40000"/>
                </a:prstClr>
              </a:outerShdw>
            </a:effectLst>
          </p:spPr>
        </p:pic>
        <p:pic>
          <p:nvPicPr>
            <p:cNvPr id="5" name="Graphic 4" descr="Vraagteken met effen opvulling">
              <a:extLst>
                <a:ext uri="{FF2B5EF4-FFF2-40B4-BE49-F238E27FC236}">
                  <a16:creationId xmlns:a16="http://schemas.microsoft.com/office/drawing/2014/main" id="{40DB34EE-0F49-E16F-5960-5C147079F67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755751" y="371006"/>
              <a:ext cx="914400" cy="914400"/>
            </a:xfrm>
            <a:prstGeom prst="rect">
              <a:avLst/>
            </a:prstGeom>
            <a:effectLst>
              <a:outerShdw blurRad="50800" dist="38100" dir="2700000" algn="tl" rotWithShape="0">
                <a:prstClr val="black">
                  <a:alpha val="40000"/>
                </a:prstClr>
              </a:outerShdw>
            </a:effectLst>
          </p:spPr>
        </p:pic>
        <p:pic>
          <p:nvPicPr>
            <p:cNvPr id="6" name="Graphic 5" descr="Radiomicrofoon met effen opvulling">
              <a:extLst>
                <a:ext uri="{FF2B5EF4-FFF2-40B4-BE49-F238E27FC236}">
                  <a16:creationId xmlns:a16="http://schemas.microsoft.com/office/drawing/2014/main" id="{0F6AE93D-A60E-E088-D250-146728F979D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383434" y="371006"/>
              <a:ext cx="914400" cy="914400"/>
            </a:xfrm>
            <a:prstGeom prst="rect">
              <a:avLst/>
            </a:prstGeom>
            <a:effectLst>
              <a:outerShdw blurRad="50800" dist="38100" dir="2700000" algn="tl" rotWithShape="0">
                <a:prstClr val="black">
                  <a:alpha val="40000"/>
                </a:prstClr>
              </a:outerShdw>
            </a:effectLst>
          </p:spPr>
        </p:pic>
        <p:pic>
          <p:nvPicPr>
            <p:cNvPr id="7" name="Graphic 6" descr="Volume met effen opvulling">
              <a:extLst>
                <a:ext uri="{FF2B5EF4-FFF2-40B4-BE49-F238E27FC236}">
                  <a16:creationId xmlns:a16="http://schemas.microsoft.com/office/drawing/2014/main" id="{2196C1A3-8087-5152-538A-EAF467224DD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38800" y="371006"/>
              <a:ext cx="914400" cy="914400"/>
            </a:xfrm>
            <a:prstGeom prst="rect">
              <a:avLst/>
            </a:prstGeom>
            <a:effectLst>
              <a:outerShdw blurRad="50800" dist="38100" dir="2700000" algn="tl" rotWithShape="0">
                <a:prstClr val="black">
                  <a:alpha val="40000"/>
                </a:prstClr>
              </a:outerShdw>
            </a:effectLst>
          </p:spPr>
        </p:pic>
        <p:pic>
          <p:nvPicPr>
            <p:cNvPr id="8" name="Graphic 7" descr="Hersenen met effen opvulling">
              <a:extLst>
                <a:ext uri="{FF2B5EF4-FFF2-40B4-BE49-F238E27FC236}">
                  <a16:creationId xmlns:a16="http://schemas.microsoft.com/office/drawing/2014/main" id="{E523FA81-629C-1C08-D585-3797F463E6A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011117" y="371006"/>
              <a:ext cx="914400" cy="914400"/>
            </a:xfrm>
            <a:prstGeom prst="rect">
              <a:avLst/>
            </a:prstGeom>
            <a:effectLst>
              <a:outerShdw blurRad="50800" dist="38100" dir="2700000" algn="tl" rotWithShape="0">
                <a:prstClr val="black">
                  <a:alpha val="40000"/>
                </a:prstClr>
              </a:outerShdw>
            </a:effectLst>
          </p:spPr>
        </p:pic>
      </p:grpSp>
      <p:grpSp>
        <p:nvGrpSpPr>
          <p:cNvPr id="28" name="Group 27">
            <a:extLst>
              <a:ext uri="{FF2B5EF4-FFF2-40B4-BE49-F238E27FC236}">
                <a16:creationId xmlns:a16="http://schemas.microsoft.com/office/drawing/2014/main" id="{FF54A4B4-168D-807B-E915-DE2E41F38889}"/>
              </a:ext>
            </a:extLst>
          </p:cNvPr>
          <p:cNvGrpSpPr/>
          <p:nvPr/>
        </p:nvGrpSpPr>
        <p:grpSpPr>
          <a:xfrm>
            <a:off x="4810804" y="1757701"/>
            <a:ext cx="2570388" cy="1620797"/>
            <a:chOff x="-2939799" y="2392402"/>
            <a:chExt cx="2570388" cy="1620797"/>
          </a:xfrm>
        </p:grpSpPr>
        <p:pic>
          <p:nvPicPr>
            <p:cNvPr id="23" name="Graphic 22" descr="Refresh with solid fill">
              <a:extLst>
                <a:ext uri="{FF2B5EF4-FFF2-40B4-BE49-F238E27FC236}">
                  <a16:creationId xmlns:a16="http://schemas.microsoft.com/office/drawing/2014/main" id="{FCC07211-1013-C736-F2B6-F0996AFC3C8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111805" y="2392402"/>
              <a:ext cx="914400" cy="914400"/>
            </a:xfrm>
            <a:prstGeom prst="rect">
              <a:avLst/>
            </a:prstGeom>
          </p:spPr>
        </p:pic>
        <p:sp>
          <p:nvSpPr>
            <p:cNvPr id="26" name="TextBox 25">
              <a:extLst>
                <a:ext uri="{FF2B5EF4-FFF2-40B4-BE49-F238E27FC236}">
                  <a16:creationId xmlns:a16="http://schemas.microsoft.com/office/drawing/2014/main" id="{C9FC282A-9FED-4313-C962-111C6F980BDF}"/>
                </a:ext>
              </a:extLst>
            </p:cNvPr>
            <p:cNvSpPr txBox="1"/>
            <p:nvPr/>
          </p:nvSpPr>
          <p:spPr>
            <a:xfrm>
              <a:off x="-2939799" y="3366868"/>
              <a:ext cx="2570388" cy="646331"/>
            </a:xfrm>
            <a:prstGeom prst="rect">
              <a:avLst/>
            </a:prstGeom>
            <a:noFill/>
          </p:spPr>
          <p:txBody>
            <a:bodyPr wrap="square" rtlCol="0">
              <a:spAutoFit/>
            </a:bodyPr>
            <a:lstStyle/>
            <a:p>
              <a:pPr algn="ctr"/>
              <a:r>
                <a:rPr lang="nl-NL" b="1" dirty="0">
                  <a:solidFill>
                    <a:schemeClr val="bg1"/>
                  </a:solidFill>
                  <a:effectLst>
                    <a:outerShdw blurRad="50800" dist="38100" dir="2700000" algn="tl" rotWithShape="0">
                      <a:prstClr val="black">
                        <a:alpha val="40000"/>
                      </a:prstClr>
                    </a:outerShdw>
                  </a:effectLst>
                </a:rPr>
                <a:t>Klik hier om opnieuw af te spelen</a:t>
              </a:r>
            </a:p>
          </p:txBody>
        </p:sp>
      </p:grpSp>
      <p:pic>
        <p:nvPicPr>
          <p:cNvPr id="22" name="Katy Perry - Dark Horse ft. Juicy J">
            <a:hlinkClick r:id="" action="ppaction://media"/>
            <a:extLst>
              <a:ext uri="{FF2B5EF4-FFF2-40B4-BE49-F238E27FC236}">
                <a16:creationId xmlns:a16="http://schemas.microsoft.com/office/drawing/2014/main" id="{367915F7-2A03-C817-9A51-39A4FE641831}"/>
              </a:ext>
            </a:extLst>
          </p:cNvPr>
          <p:cNvPicPr>
            <a:picLocks noChangeAspect="1"/>
          </p:cNvPicPr>
          <p:nvPr>
            <a:audioFile r:link="rId1"/>
            <p:extLst>
              <p:ext uri="{DAA4B4D4-6D71-4841-9C94-3DE7FCFB9230}">
                <p14:media xmlns:p14="http://schemas.microsoft.com/office/powerpoint/2010/main" r:embed="rId2">
                  <p14:trim st="33245" end="172123.2653"/>
                </p14:media>
              </p:ext>
            </p:extLst>
          </p:nvPr>
        </p:nvPicPr>
        <p:blipFill>
          <a:blip r:embed="rId19"/>
          <a:stretch>
            <a:fillRect/>
          </a:stretch>
        </p:blipFill>
        <p:spPr>
          <a:xfrm>
            <a:off x="14793913" y="468313"/>
            <a:ext cx="609600" cy="609600"/>
          </a:xfrm>
          <a:prstGeom prst="rect">
            <a:avLst/>
          </a:prstGeom>
        </p:spPr>
      </p:pic>
      <p:pic>
        <p:nvPicPr>
          <p:cNvPr id="35" name="Katy Perry - Dark Horse ft. Juicy J">
            <a:hlinkClick r:id="" action="ppaction://media"/>
            <a:extLst>
              <a:ext uri="{FF2B5EF4-FFF2-40B4-BE49-F238E27FC236}">
                <a16:creationId xmlns:a16="http://schemas.microsoft.com/office/drawing/2014/main" id="{B65CA7C3-C553-2FC6-257A-A31B308C8BA0}"/>
              </a:ext>
            </a:extLst>
          </p:cNvPr>
          <p:cNvPicPr>
            <a:picLocks noChangeAspect="1"/>
          </p:cNvPicPr>
          <p:nvPr>
            <a:audioFile r:link="rId1"/>
            <p:extLst>
              <p:ext uri="{DAA4B4D4-6D71-4841-9C94-3DE7FCFB9230}">
                <p14:media xmlns:p14="http://schemas.microsoft.com/office/powerpoint/2010/main" r:embed="rId2">
                  <p14:trim st="52800" end="0.2653"/>
                </p14:media>
              </p:ext>
            </p:extLst>
          </p:nvPr>
        </p:nvPicPr>
        <p:blipFill>
          <a:blip r:embed="rId19"/>
          <a:stretch>
            <a:fillRect/>
          </a:stretch>
        </p:blipFill>
        <p:spPr>
          <a:xfrm>
            <a:off x="14978718" y="1864446"/>
            <a:ext cx="609600" cy="609600"/>
          </a:xfrm>
          <a:prstGeom prst="rect">
            <a:avLst/>
          </a:prstGeom>
        </p:spPr>
      </p:pic>
    </p:spTree>
    <p:extLst>
      <p:ext uri="{BB962C8B-B14F-4D97-AF65-F5344CB8AC3E}">
        <p14:creationId xmlns:p14="http://schemas.microsoft.com/office/powerpoint/2010/main" val="844413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2000" fill="hold"/>
                                        <p:tgtEl>
                                          <p:spTgt spid="50"/>
                                        </p:tgtEl>
                                        <p:attrNameLst>
                                          <p:attrName>ppt_x</p:attrName>
                                        </p:attrNameLst>
                                      </p:cBhvr>
                                      <p:tavLst>
                                        <p:tav tm="0">
                                          <p:val>
                                            <p:strVal val="#ppt_x"/>
                                          </p:val>
                                        </p:tav>
                                        <p:tav tm="100000">
                                          <p:val>
                                            <p:strVal val="#ppt_x"/>
                                          </p:val>
                                        </p:tav>
                                      </p:tavLst>
                                    </p:anim>
                                    <p:anim calcmode="lin" valueType="num">
                                      <p:cBhvr additive="base">
                                        <p:cTn id="8" dur="2000" fill="hold"/>
                                        <p:tgtEl>
                                          <p:spTgt spid="5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 presetClass="entr" presetSubtype="8" decel="100000" fill="hold" grpId="0" nodeType="after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1000" fill="hold"/>
                                        <p:tgtEl>
                                          <p:spTgt spid="30"/>
                                        </p:tgtEl>
                                        <p:attrNameLst>
                                          <p:attrName>ppt_x</p:attrName>
                                        </p:attrNameLst>
                                      </p:cBhvr>
                                      <p:tavLst>
                                        <p:tav tm="0">
                                          <p:val>
                                            <p:strVal val="0-#ppt_w/2"/>
                                          </p:val>
                                        </p:tav>
                                        <p:tav tm="100000">
                                          <p:val>
                                            <p:strVal val="#ppt_x"/>
                                          </p:val>
                                        </p:tav>
                                      </p:tavLst>
                                    </p:anim>
                                    <p:anim calcmode="lin" valueType="num">
                                      <p:cBhvr additive="base">
                                        <p:cTn id="13" dur="1000" fill="hold"/>
                                        <p:tgtEl>
                                          <p:spTgt spid="30"/>
                                        </p:tgtEl>
                                        <p:attrNameLst>
                                          <p:attrName>ppt_y</p:attrName>
                                        </p:attrNameLst>
                                      </p:cBhvr>
                                      <p:tavLst>
                                        <p:tav tm="0">
                                          <p:val>
                                            <p:strVal val="#ppt_y"/>
                                          </p:val>
                                        </p:tav>
                                        <p:tav tm="100000">
                                          <p:val>
                                            <p:strVal val="#ppt_y"/>
                                          </p:val>
                                        </p:tav>
                                      </p:tavLst>
                                    </p:anim>
                                  </p:childTnLst>
                                </p:cTn>
                              </p:par>
                              <p:par>
                                <p:cTn id="14" presetID="2" presetClass="entr" presetSubtype="8" decel="100000" fill="hold" grpId="0" nodeType="withEffect">
                                  <p:stCondLst>
                                    <p:cond delay="50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1000" fill="hold"/>
                                        <p:tgtEl>
                                          <p:spTgt spid="32"/>
                                        </p:tgtEl>
                                        <p:attrNameLst>
                                          <p:attrName>ppt_x</p:attrName>
                                        </p:attrNameLst>
                                      </p:cBhvr>
                                      <p:tavLst>
                                        <p:tav tm="0">
                                          <p:val>
                                            <p:strVal val="0-#ppt_w/2"/>
                                          </p:val>
                                        </p:tav>
                                        <p:tav tm="100000">
                                          <p:val>
                                            <p:strVal val="#ppt_x"/>
                                          </p:val>
                                        </p:tav>
                                      </p:tavLst>
                                    </p:anim>
                                    <p:anim calcmode="lin" valueType="num">
                                      <p:cBhvr additive="base">
                                        <p:cTn id="17" dur="1000" fill="hold"/>
                                        <p:tgtEl>
                                          <p:spTgt spid="32"/>
                                        </p:tgtEl>
                                        <p:attrNameLst>
                                          <p:attrName>ppt_y</p:attrName>
                                        </p:attrNameLst>
                                      </p:cBhvr>
                                      <p:tavLst>
                                        <p:tav tm="0">
                                          <p:val>
                                            <p:strVal val="#ppt_y"/>
                                          </p:val>
                                        </p:tav>
                                        <p:tav tm="100000">
                                          <p:val>
                                            <p:strVal val="#ppt_y"/>
                                          </p:val>
                                        </p:tav>
                                      </p:tavLst>
                                    </p:anim>
                                  </p:childTnLst>
                                </p:cTn>
                              </p:par>
                              <p:par>
                                <p:cTn id="18" presetID="2" presetClass="entr" presetSubtype="8" decel="100000" fill="hold" grpId="0" nodeType="withEffect">
                                  <p:stCondLst>
                                    <p:cond delay="1000"/>
                                  </p:stCondLst>
                                  <p:childTnLst>
                                    <p:set>
                                      <p:cBhvr>
                                        <p:cTn id="19" dur="1" fill="hold">
                                          <p:stCondLst>
                                            <p:cond delay="0"/>
                                          </p:stCondLst>
                                        </p:cTn>
                                        <p:tgtEl>
                                          <p:spTgt spid="31"/>
                                        </p:tgtEl>
                                        <p:attrNameLst>
                                          <p:attrName>style.visibility</p:attrName>
                                        </p:attrNameLst>
                                      </p:cBhvr>
                                      <p:to>
                                        <p:strVal val="visible"/>
                                      </p:to>
                                    </p:set>
                                    <p:anim calcmode="lin" valueType="num">
                                      <p:cBhvr additive="base">
                                        <p:cTn id="20" dur="1000" fill="hold"/>
                                        <p:tgtEl>
                                          <p:spTgt spid="31"/>
                                        </p:tgtEl>
                                        <p:attrNameLst>
                                          <p:attrName>ppt_x</p:attrName>
                                        </p:attrNameLst>
                                      </p:cBhvr>
                                      <p:tavLst>
                                        <p:tav tm="0">
                                          <p:val>
                                            <p:strVal val="0-#ppt_w/2"/>
                                          </p:val>
                                        </p:tav>
                                        <p:tav tm="100000">
                                          <p:val>
                                            <p:strVal val="#ppt_x"/>
                                          </p:val>
                                        </p:tav>
                                      </p:tavLst>
                                    </p:anim>
                                    <p:anim calcmode="lin" valueType="num">
                                      <p:cBhvr additive="base">
                                        <p:cTn id="21" dur="1000" fill="hold"/>
                                        <p:tgtEl>
                                          <p:spTgt spid="31"/>
                                        </p:tgtEl>
                                        <p:attrNameLst>
                                          <p:attrName>ppt_y</p:attrName>
                                        </p:attrNameLst>
                                      </p:cBhvr>
                                      <p:tavLst>
                                        <p:tav tm="0">
                                          <p:val>
                                            <p:strVal val="#ppt_y"/>
                                          </p:val>
                                        </p:tav>
                                        <p:tav tm="100000">
                                          <p:val>
                                            <p:strVal val="#ppt_y"/>
                                          </p:val>
                                        </p:tav>
                                      </p:tavLst>
                                    </p:anim>
                                  </p:childTnLst>
                                </p:cTn>
                              </p:par>
                              <p:par>
                                <p:cTn id="22" presetID="2" presetClass="entr" presetSubtype="8" decel="10000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1000" fill="hold"/>
                                        <p:tgtEl>
                                          <p:spTgt spid="33"/>
                                        </p:tgtEl>
                                        <p:attrNameLst>
                                          <p:attrName>ppt_x</p:attrName>
                                        </p:attrNameLst>
                                      </p:cBhvr>
                                      <p:tavLst>
                                        <p:tav tm="0">
                                          <p:val>
                                            <p:strVal val="0-#ppt_w/2"/>
                                          </p:val>
                                        </p:tav>
                                        <p:tav tm="100000">
                                          <p:val>
                                            <p:strVal val="#ppt_x"/>
                                          </p:val>
                                        </p:tav>
                                      </p:tavLst>
                                    </p:anim>
                                    <p:anim calcmode="lin" valueType="num">
                                      <p:cBhvr additive="base">
                                        <p:cTn id="25" dur="1000" fill="hold"/>
                                        <p:tgtEl>
                                          <p:spTgt spid="33"/>
                                        </p:tgtEl>
                                        <p:attrNameLst>
                                          <p:attrName>ppt_y</p:attrName>
                                        </p:attrNameLst>
                                      </p:cBhvr>
                                      <p:tavLst>
                                        <p:tav tm="0">
                                          <p:val>
                                            <p:strVal val="#ppt_y"/>
                                          </p:val>
                                        </p:tav>
                                        <p:tav tm="100000">
                                          <p:val>
                                            <p:strVal val="#ppt_y"/>
                                          </p:val>
                                        </p:tav>
                                      </p:tavLst>
                                    </p:anim>
                                  </p:childTnLst>
                                </p:cTn>
                              </p:par>
                            </p:childTnLst>
                          </p:cTn>
                        </p:par>
                        <p:par>
                          <p:cTn id="26" fill="hold">
                            <p:stCondLst>
                              <p:cond delay="4500"/>
                            </p:stCondLst>
                            <p:childTnLst>
                              <p:par>
                                <p:cTn id="27" presetID="10" presetClass="entr" presetSubtype="0"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26" presetClass="emph" presetSubtype="0" repeatCount="indefinite" fill="hold" grpId="1" nodeType="withEffect">
                                  <p:stCondLst>
                                    <p:cond delay="0"/>
                                  </p:stCondLst>
                                  <p:childTnLst>
                                    <p:animEffect transition="out" filter="fade">
                                      <p:cBhvr>
                                        <p:cTn id="31" dur="1500" tmFilter="0, 0; .2, .5; .8, .5; 1, 0"/>
                                        <p:tgtEl>
                                          <p:spTgt spid="25"/>
                                        </p:tgtEl>
                                      </p:cBhvr>
                                    </p:animEffect>
                                    <p:animScale>
                                      <p:cBhvr>
                                        <p:cTn id="32" dur="750" autoRev="1" fill="hold"/>
                                        <p:tgtEl>
                                          <p:spTgt spid="25"/>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2" nodeType="clickEffect">
                                  <p:stCondLst>
                                    <p:cond delay="0"/>
                                  </p:stCondLst>
                                  <p:childTnLst>
                                    <p:animEffect transition="out" filter="fade">
                                      <p:cBhvr>
                                        <p:cTn id="36" dur="500"/>
                                        <p:tgtEl>
                                          <p:spTgt spid="25"/>
                                        </p:tgtEl>
                                      </p:cBhvr>
                                    </p:animEffect>
                                    <p:set>
                                      <p:cBhvr>
                                        <p:cTn id="37" dur="1" fill="hold">
                                          <p:stCondLst>
                                            <p:cond delay="499"/>
                                          </p:stCondLst>
                                        </p:cTn>
                                        <p:tgtEl>
                                          <p:spTgt spid="25"/>
                                        </p:tgtEl>
                                        <p:attrNameLst>
                                          <p:attrName>style.visibility</p:attrName>
                                        </p:attrNameLst>
                                      </p:cBhvr>
                                      <p:to>
                                        <p:strVal val="hidden"/>
                                      </p:to>
                                    </p:set>
                                  </p:childTnLst>
                                </p:cTn>
                              </p:par>
                              <p:par>
                                <p:cTn id="38" presetID="1" presetClass="mediacall" presetSubtype="0" fill="hold" nodeType="withEffect">
                                  <p:stCondLst>
                                    <p:cond delay="0"/>
                                  </p:stCondLst>
                                  <p:childTnLst>
                                    <p:cmd type="call" cmd="playFrom(0.0)">
                                      <p:cBhvr>
                                        <p:cTn id="39" dur="19755" fill="hold"/>
                                        <p:tgtEl>
                                          <p:spTgt spid="22"/>
                                        </p:tgtEl>
                                      </p:cBhvr>
                                    </p:cmd>
                                  </p:childTnLst>
                                </p:cTn>
                              </p:par>
                            </p:childTnLst>
                          </p:cTn>
                        </p:par>
                        <p:par>
                          <p:cTn id="40" fill="hold">
                            <p:stCondLst>
                              <p:cond delay="19755"/>
                            </p:stCondLst>
                            <p:childTnLst>
                              <p:par>
                                <p:cTn id="41" presetID="10" presetClass="entr" presetSubtype="0" fill="hold"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fade">
                                      <p:cBhvr>
                                        <p:cTn id="46" dur="500"/>
                                        <p:tgtEl>
                                          <p:spTgt spid="52"/>
                                        </p:tgtEl>
                                      </p:cBhvr>
                                    </p:animEffect>
                                  </p:childTnLst>
                                </p:cTn>
                              </p:par>
                              <p:par>
                                <p:cTn id="47" presetID="26" presetClass="emph" presetSubtype="0" repeatCount="indefinite" fill="hold" grpId="1" nodeType="withEffect">
                                  <p:stCondLst>
                                    <p:cond delay="0"/>
                                  </p:stCondLst>
                                  <p:childTnLst>
                                    <p:animEffect transition="out" filter="fade">
                                      <p:cBhvr>
                                        <p:cTn id="48" dur="1500" tmFilter="0, 0; .2, .5; .8, .5; 1, 0"/>
                                        <p:tgtEl>
                                          <p:spTgt spid="52"/>
                                        </p:tgtEl>
                                      </p:cBhvr>
                                    </p:animEffect>
                                    <p:animScale>
                                      <p:cBhvr>
                                        <p:cTn id="49" dur="750" autoRev="1" fill="hold"/>
                                        <p:tgtEl>
                                          <p:spTgt spid="52"/>
                                        </p:tgtEl>
                                      </p:cBhvr>
                                      <p:by x="105000" y="105000"/>
                                    </p:animScale>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2" nodeType="clickEffect">
                                  <p:stCondLst>
                                    <p:cond delay="0"/>
                                  </p:stCondLst>
                                  <p:childTnLst>
                                    <p:animEffect transition="out" filter="fade">
                                      <p:cBhvr>
                                        <p:cTn id="53" dur="500"/>
                                        <p:tgtEl>
                                          <p:spTgt spid="52"/>
                                        </p:tgtEl>
                                      </p:cBhvr>
                                    </p:animEffect>
                                    <p:set>
                                      <p:cBhvr>
                                        <p:cTn id="54" dur="1" fill="hold">
                                          <p:stCondLst>
                                            <p:cond delay="499"/>
                                          </p:stCondLst>
                                        </p:cTn>
                                        <p:tgtEl>
                                          <p:spTgt spid="52"/>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par>
                                <p:cTn id="58" presetID="1" presetClass="mediacall" presetSubtype="0" fill="hold" nodeType="withEffect">
                                  <p:stCondLst>
                                    <p:cond delay="0"/>
                                  </p:stCondLst>
                                  <p:childTnLst>
                                    <p:cmd type="call" cmd="playFrom(0.0)">
                                      <p:cBhvr>
                                        <p:cTn id="59" dur="172323" fill="hold"/>
                                        <p:tgtEl>
                                          <p:spTgt spid="35"/>
                                        </p:tgtEl>
                                      </p:cBhvr>
                                    </p:cmd>
                                  </p:childTnLst>
                                </p:cTn>
                              </p:par>
                              <p:par>
                                <p:cTn id="60" presetID="3" presetClass="mediacall" presetSubtype="0" fill="hold" nodeType="withEffect">
                                  <p:stCondLst>
                                    <p:cond delay="0"/>
                                  </p:stCondLst>
                                  <p:childTnLst>
                                    <p:cmd type="call" cmd="stop">
                                      <p:cBhvr>
                                        <p:cTn id="61" dur="1" fill="hold"/>
                                        <p:tgtEl>
                                          <p:spTgt spid="22"/>
                                        </p:tgtEl>
                                      </p:cBhvr>
                                    </p:cmd>
                                  </p:childTnLst>
                                </p:cTn>
                              </p:par>
                              <p:par>
                                <p:cTn id="62" presetID="1" presetClass="emph" presetSubtype="2" fill="hold" nodeType="withEffect">
                                  <p:stCondLst>
                                    <p:cond delay="0"/>
                                  </p:stCondLst>
                                  <p:childTnLst>
                                    <p:animClr clrSpc="rgb" dir="cw">
                                      <p:cBhvr>
                                        <p:cTn id="63" dur="1000" fill="hold"/>
                                        <p:tgtEl>
                                          <p:spTgt spid="30"/>
                                        </p:tgtEl>
                                        <p:attrNameLst>
                                          <p:attrName>fillcolor</p:attrName>
                                        </p:attrNameLst>
                                      </p:cBhvr>
                                      <p:to>
                                        <a:srgbClr val="FF0000"/>
                                      </p:to>
                                    </p:animClr>
                                    <p:set>
                                      <p:cBhvr>
                                        <p:cTn id="64" dur="1000" fill="hold"/>
                                        <p:tgtEl>
                                          <p:spTgt spid="30"/>
                                        </p:tgtEl>
                                        <p:attrNameLst>
                                          <p:attrName>fill.type</p:attrName>
                                        </p:attrNameLst>
                                      </p:cBhvr>
                                      <p:to>
                                        <p:strVal val="solid"/>
                                      </p:to>
                                    </p:set>
                                    <p:set>
                                      <p:cBhvr>
                                        <p:cTn id="65" dur="1000" fill="hold"/>
                                        <p:tgtEl>
                                          <p:spTgt spid="30"/>
                                        </p:tgtEl>
                                        <p:attrNameLst>
                                          <p:attrName>fill.on</p:attrName>
                                        </p:attrNameLst>
                                      </p:cBhvr>
                                      <p:to>
                                        <p:strVal val="true"/>
                                      </p:to>
                                    </p:set>
                                  </p:childTnLst>
                                </p:cTn>
                              </p:par>
                              <p:par>
                                <p:cTn id="66" presetID="1" presetClass="emph" presetSubtype="2" fill="hold" nodeType="withEffect">
                                  <p:stCondLst>
                                    <p:cond delay="0"/>
                                  </p:stCondLst>
                                  <p:childTnLst>
                                    <p:animClr clrSpc="rgb" dir="cw">
                                      <p:cBhvr>
                                        <p:cTn id="67" dur="1000" fill="hold"/>
                                        <p:tgtEl>
                                          <p:spTgt spid="32"/>
                                        </p:tgtEl>
                                        <p:attrNameLst>
                                          <p:attrName>fillcolor</p:attrName>
                                        </p:attrNameLst>
                                      </p:cBhvr>
                                      <p:to>
                                        <a:srgbClr val="FF0000"/>
                                      </p:to>
                                    </p:animClr>
                                    <p:set>
                                      <p:cBhvr>
                                        <p:cTn id="68" dur="1000" fill="hold"/>
                                        <p:tgtEl>
                                          <p:spTgt spid="32"/>
                                        </p:tgtEl>
                                        <p:attrNameLst>
                                          <p:attrName>fill.type</p:attrName>
                                        </p:attrNameLst>
                                      </p:cBhvr>
                                      <p:to>
                                        <p:strVal val="solid"/>
                                      </p:to>
                                    </p:set>
                                    <p:set>
                                      <p:cBhvr>
                                        <p:cTn id="69" dur="1000" fill="hold"/>
                                        <p:tgtEl>
                                          <p:spTgt spid="32"/>
                                        </p:tgtEl>
                                        <p:attrNameLst>
                                          <p:attrName>fill.on</p:attrName>
                                        </p:attrNameLst>
                                      </p:cBhvr>
                                      <p:to>
                                        <p:strVal val="true"/>
                                      </p:to>
                                    </p:set>
                                  </p:childTnLst>
                                </p:cTn>
                              </p:par>
                              <p:par>
                                <p:cTn id="70" presetID="1" presetClass="emph" presetSubtype="2" fill="hold" nodeType="withEffect">
                                  <p:stCondLst>
                                    <p:cond delay="0"/>
                                  </p:stCondLst>
                                  <p:childTnLst>
                                    <p:animClr clrSpc="rgb" dir="cw">
                                      <p:cBhvr>
                                        <p:cTn id="71" dur="1000" fill="hold"/>
                                        <p:tgtEl>
                                          <p:spTgt spid="31"/>
                                        </p:tgtEl>
                                        <p:attrNameLst>
                                          <p:attrName>fillcolor</p:attrName>
                                        </p:attrNameLst>
                                      </p:cBhvr>
                                      <p:to>
                                        <a:srgbClr val="33CC33"/>
                                      </p:to>
                                    </p:animClr>
                                    <p:set>
                                      <p:cBhvr>
                                        <p:cTn id="72" dur="1000" fill="hold"/>
                                        <p:tgtEl>
                                          <p:spTgt spid="31"/>
                                        </p:tgtEl>
                                        <p:attrNameLst>
                                          <p:attrName>fill.type</p:attrName>
                                        </p:attrNameLst>
                                      </p:cBhvr>
                                      <p:to>
                                        <p:strVal val="solid"/>
                                      </p:to>
                                    </p:set>
                                    <p:set>
                                      <p:cBhvr>
                                        <p:cTn id="73" dur="1000" fill="hold"/>
                                        <p:tgtEl>
                                          <p:spTgt spid="31"/>
                                        </p:tgtEl>
                                        <p:attrNameLst>
                                          <p:attrName>fill.on</p:attrName>
                                        </p:attrNameLst>
                                      </p:cBhvr>
                                      <p:to>
                                        <p:strVal val="true"/>
                                      </p:to>
                                    </p:set>
                                  </p:childTnLst>
                                </p:cTn>
                              </p:par>
                              <p:par>
                                <p:cTn id="74" presetID="1" presetClass="emph" presetSubtype="2" fill="hold" nodeType="withEffect">
                                  <p:stCondLst>
                                    <p:cond delay="0"/>
                                  </p:stCondLst>
                                  <p:childTnLst>
                                    <p:animClr clrSpc="rgb" dir="cw">
                                      <p:cBhvr>
                                        <p:cTn id="75" dur="1000" fill="hold"/>
                                        <p:tgtEl>
                                          <p:spTgt spid="33"/>
                                        </p:tgtEl>
                                        <p:attrNameLst>
                                          <p:attrName>fillcolor</p:attrName>
                                        </p:attrNameLst>
                                      </p:cBhvr>
                                      <p:to>
                                        <a:srgbClr val="FF0000"/>
                                      </p:to>
                                    </p:animClr>
                                    <p:set>
                                      <p:cBhvr>
                                        <p:cTn id="76" dur="1000" fill="hold"/>
                                        <p:tgtEl>
                                          <p:spTgt spid="33"/>
                                        </p:tgtEl>
                                        <p:attrNameLst>
                                          <p:attrName>fill.type</p:attrName>
                                        </p:attrNameLst>
                                      </p:cBhvr>
                                      <p:to>
                                        <p:strVal val="solid"/>
                                      </p:to>
                                    </p:set>
                                    <p:set>
                                      <p:cBhvr>
                                        <p:cTn id="77" dur="1000" fill="hold"/>
                                        <p:tgtEl>
                                          <p:spTgt spid="33"/>
                                        </p:tgtEl>
                                        <p:attrNameLst>
                                          <p:attrName>fill.on</p:attrName>
                                        </p:attrNameLst>
                                      </p:cBhvr>
                                      <p:to>
                                        <p:strVal val="true"/>
                                      </p:to>
                                    </p:set>
                                  </p:childTnLst>
                                </p:cTn>
                              </p:par>
                              <p:par>
                                <p:cTn id="78" presetID="10" presetClass="entr" presetSubtype="0" fill="hold" grpId="0" nodeType="withEffect">
                                  <p:stCondLst>
                                    <p:cond delay="0"/>
                                  </p:stCondLst>
                                  <p:childTnLst>
                                    <p:set>
                                      <p:cBhvr>
                                        <p:cTn id="79" dur="1" fill="hold">
                                          <p:stCondLst>
                                            <p:cond delay="0"/>
                                          </p:stCondLst>
                                        </p:cTn>
                                        <p:tgtEl>
                                          <p:spTgt spid="49"/>
                                        </p:tgtEl>
                                        <p:attrNameLst>
                                          <p:attrName>style.visibility</p:attrName>
                                        </p:attrNameLst>
                                      </p:cBhvr>
                                      <p:to>
                                        <p:strVal val="visible"/>
                                      </p:to>
                                    </p:set>
                                    <p:animEffect transition="in" filter="fade">
                                      <p:cBhvr>
                                        <p:cTn id="80" dur="500"/>
                                        <p:tgtEl>
                                          <p:spTgt spid="49"/>
                                        </p:tgtEl>
                                      </p:cBhvr>
                                    </p:animEffect>
                                  </p:childTnLst>
                                </p:cTn>
                              </p:par>
                              <p:par>
                                <p:cTn id="81" presetID="10" presetClass="entr" presetSubtype="0" fill="hold" grpId="0" nodeType="withEffect">
                                  <p:stCondLst>
                                    <p:cond delay="1000"/>
                                  </p:stCondLst>
                                  <p:childTnLst>
                                    <p:set>
                                      <p:cBhvr>
                                        <p:cTn id="82" dur="1" fill="hold">
                                          <p:stCondLst>
                                            <p:cond delay="0"/>
                                          </p:stCondLst>
                                        </p:cTn>
                                        <p:tgtEl>
                                          <p:spTgt spid="51"/>
                                        </p:tgtEl>
                                        <p:attrNameLst>
                                          <p:attrName>style.visibility</p:attrName>
                                        </p:attrNameLst>
                                      </p:cBhvr>
                                      <p:to>
                                        <p:strVal val="visible"/>
                                      </p:to>
                                    </p:set>
                                    <p:animEffect transition="in" filter="fade">
                                      <p:cBhvr>
                                        <p:cTn id="83" dur="500"/>
                                        <p:tgtEl>
                                          <p:spTgt spid="51"/>
                                        </p:tgtEl>
                                      </p:cBhvr>
                                    </p:animEffect>
                                  </p:childTnLst>
                                </p:cTn>
                              </p:par>
                              <p:par>
                                <p:cTn id="84" presetID="26" presetClass="emph" presetSubtype="0" repeatCount="indefinite" fill="hold" grpId="1" nodeType="withEffect">
                                  <p:stCondLst>
                                    <p:cond delay="0"/>
                                  </p:stCondLst>
                                  <p:childTnLst>
                                    <p:animEffect transition="out" filter="fade">
                                      <p:cBhvr>
                                        <p:cTn id="85" dur="1500" tmFilter="0, 0; .2, .5; .8, .5; 1, 0"/>
                                        <p:tgtEl>
                                          <p:spTgt spid="51"/>
                                        </p:tgtEl>
                                      </p:cBhvr>
                                    </p:animEffect>
                                    <p:animScale>
                                      <p:cBhvr>
                                        <p:cTn id="86" dur="750" autoRev="1" fill="hold"/>
                                        <p:tgtEl>
                                          <p:spTgt spid="5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7" restart="whenNotActive" fill="hold" evtFilter="cancelBubble" nodeType="interactiveSeq">
                <p:stCondLst>
                  <p:cond evt="onClick" delay="0">
                    <p:tgtEl>
                      <p:spTgt spid="28"/>
                    </p:tgtEl>
                  </p:cond>
                </p:stCondLst>
                <p:endSync evt="end" delay="0">
                  <p:rtn val="all"/>
                </p:endSync>
                <p:childTnLst>
                  <p:par>
                    <p:cTn id="88" fill="hold">
                      <p:stCondLst>
                        <p:cond delay="0"/>
                      </p:stCondLst>
                      <p:childTnLst>
                        <p:par>
                          <p:cTn id="89" fill="hold">
                            <p:stCondLst>
                              <p:cond delay="0"/>
                            </p:stCondLst>
                            <p:childTnLst>
                              <p:par>
                                <p:cTn id="90" presetID="1" presetClass="mediacall" presetSubtype="0" fill="hold" nodeType="clickEffect">
                                  <p:stCondLst>
                                    <p:cond delay="0"/>
                                  </p:stCondLst>
                                  <p:childTnLst>
                                    <p:cmd type="call" cmd="playFrom(0.0)">
                                      <p:cBhvr>
                                        <p:cTn id="91" dur="19755" fill="hold"/>
                                        <p:tgtEl>
                                          <p:spTgt spid="22"/>
                                        </p:tgtEl>
                                      </p:cBhvr>
                                    </p:cmd>
                                  </p:childTnLst>
                                </p:cTn>
                              </p:par>
                            </p:childTnLst>
                          </p:cTn>
                        </p:par>
                      </p:childTnLst>
                    </p:cTn>
                  </p:par>
                </p:childTnLst>
              </p:cTn>
              <p:nextCondLst>
                <p:cond evt="onClick" delay="0">
                  <p:tgtEl>
                    <p:spTgt spid="28"/>
                  </p:tgtEl>
                </p:cond>
              </p:nextCondLst>
            </p:seq>
            <p:audio>
              <p:cMediaNode vol="80000">
                <p:cTn id="92" fill="hold" display="0">
                  <p:stCondLst>
                    <p:cond delay="indefinite"/>
                  </p:stCondLst>
                  <p:endCondLst>
                    <p:cond evt="onStopAudio" delay="0">
                      <p:tgtEl>
                        <p:sldTgt/>
                      </p:tgtEl>
                    </p:cond>
                  </p:endCondLst>
                </p:cTn>
                <p:tgtEl>
                  <p:spTgt spid="22"/>
                </p:tgtEl>
              </p:cMediaNode>
            </p:audio>
            <p:audio>
              <p:cMediaNode vol="80000">
                <p:cTn id="93" fill="hold" display="0">
                  <p:stCondLst>
                    <p:cond delay="indefinite"/>
                  </p:stCondLst>
                  <p:endCondLst>
                    <p:cond evt="onStopAudio" delay="0">
                      <p:tgtEl>
                        <p:sldTgt/>
                      </p:tgtEl>
                    </p:cond>
                  </p:endCondLst>
                </p:cTn>
                <p:tgtEl>
                  <p:spTgt spid="35"/>
                </p:tgtEl>
              </p:cMediaNode>
            </p:audio>
          </p:childTnLst>
        </p:cTn>
      </p:par>
    </p:tnLst>
    <p:bldLst>
      <p:bldP spid="32" grpId="0" animBg="1"/>
      <p:bldP spid="33" grpId="0" animBg="1"/>
      <p:bldP spid="30" grpId="0" animBg="1"/>
      <p:bldP spid="31" grpId="0" animBg="1"/>
      <p:bldP spid="49" grpId="0"/>
      <p:bldP spid="25" grpId="0"/>
      <p:bldP spid="25" grpId="1"/>
      <p:bldP spid="25" grpId="2"/>
      <p:bldP spid="51" grpId="0"/>
      <p:bldP spid="51" grpId="1"/>
      <p:bldP spid="52" grpId="0"/>
      <p:bldP spid="52" grpId="1"/>
      <p:bldP spid="52"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D31CD-5079-B77D-0B9E-F812592DEE65}"/>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49C8BC06-4446-2F81-89E7-BA5C2D404185}"/>
              </a:ext>
            </a:extLst>
          </p:cNvPr>
          <p:cNvSpPr/>
          <p:nvPr/>
        </p:nvSpPr>
        <p:spPr>
          <a:xfrm>
            <a:off x="-1473073" y="1064332"/>
            <a:ext cx="15684373" cy="2433102"/>
          </a:xfrm>
          <a:prstGeom prst="rect">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42D64D32-34FE-1125-A57B-577E85F2D195}"/>
              </a:ext>
            </a:extLst>
          </p:cNvPr>
          <p:cNvSpPr>
            <a:spLocks noGrp="1" noRot="1" noMove="1" noResize="1" noEditPoints="1" noAdjustHandles="1" noChangeArrowheads="1" noChangeShapeType="1"/>
          </p:cNvSpPr>
          <p:nvPr/>
        </p:nvSpPr>
        <p:spPr>
          <a:xfrm rot="10800000">
            <a:off x="-1" y="4025144"/>
            <a:ext cx="12197369" cy="2832856"/>
          </a:xfrm>
          <a:prstGeom prst="rect">
            <a:avLst/>
          </a:prstGeom>
          <a:solidFill>
            <a:schemeClr val="accent6">
              <a:alpha val="50000"/>
            </a:schemeClr>
          </a:solidFill>
          <a:ln>
            <a:noFill/>
          </a:ln>
          <a:effectLst>
            <a:outerShdw blurRad="1270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382" dirty="0"/>
          </a:p>
        </p:txBody>
      </p:sp>
      <p:sp>
        <p:nvSpPr>
          <p:cNvPr id="5" name="Titel 1">
            <a:extLst>
              <a:ext uri="{FF2B5EF4-FFF2-40B4-BE49-F238E27FC236}">
                <a16:creationId xmlns:a16="http://schemas.microsoft.com/office/drawing/2014/main" id="{BF25A236-8881-10B6-0795-08B56AF98B2D}"/>
              </a:ext>
            </a:extLst>
          </p:cNvPr>
          <p:cNvSpPr>
            <a:spLocks noGrp="1"/>
          </p:cNvSpPr>
          <p:nvPr>
            <p:ph type="ctrTitle"/>
          </p:nvPr>
        </p:nvSpPr>
        <p:spPr>
          <a:xfrm>
            <a:off x="404090" y="800114"/>
            <a:ext cx="9144000" cy="2387600"/>
          </a:xfrm>
          <a:effectLst>
            <a:outerShdw blurRad="127000" dist="63500" dir="2700000" algn="tl" rotWithShape="0">
              <a:prstClr val="black">
                <a:alpha val="40000"/>
              </a:prstClr>
            </a:outerShdw>
          </a:effectLst>
        </p:spPr>
        <p:txBody>
          <a:bodyPr/>
          <a:lstStyle/>
          <a:p>
            <a:pPr algn="l"/>
            <a:r>
              <a:rPr lang="nl-NL" sz="11500" spc="300" dirty="0">
                <a:effectLst>
                  <a:outerShdw blurRad="50800" dist="50800" dir="2700000" algn="tl" rotWithShape="0">
                    <a:schemeClr val="bg1">
                      <a:alpha val="60000"/>
                    </a:schemeClr>
                  </a:outerShdw>
                </a:effectLst>
                <a:latin typeface="Congenial Black" panose="020F0502020204030204" pitchFamily="2" charset="0"/>
              </a:rPr>
              <a:t>Einde</a:t>
            </a:r>
            <a:endParaRPr lang="nl-NL" spc="300" dirty="0">
              <a:effectLst>
                <a:outerShdw blurRad="50800" dist="50800" dir="2700000" algn="tl" rotWithShape="0">
                  <a:schemeClr val="bg1">
                    <a:alpha val="60000"/>
                  </a:schemeClr>
                </a:outerShdw>
              </a:effectLst>
              <a:latin typeface="Congenial Black" panose="020F0502020204030204" pitchFamily="2" charset="0"/>
            </a:endParaRPr>
          </a:p>
        </p:txBody>
      </p:sp>
      <p:sp>
        <p:nvSpPr>
          <p:cNvPr id="6" name="Ondertitel 2">
            <a:extLst>
              <a:ext uri="{FF2B5EF4-FFF2-40B4-BE49-F238E27FC236}">
                <a16:creationId xmlns:a16="http://schemas.microsoft.com/office/drawing/2014/main" id="{3F635C93-914F-CDF6-F130-66DCDA4C98ED}"/>
              </a:ext>
            </a:extLst>
          </p:cNvPr>
          <p:cNvSpPr>
            <a:spLocks noGrp="1"/>
          </p:cNvSpPr>
          <p:nvPr>
            <p:ph type="subTitle" idx="1"/>
          </p:nvPr>
        </p:nvSpPr>
        <p:spPr>
          <a:xfrm>
            <a:off x="578261" y="2475948"/>
            <a:ext cx="9144000" cy="1655762"/>
          </a:xfrm>
          <a:noFill/>
          <a:effectLst>
            <a:outerShdw blurRad="127000" dist="63500" dir="2700000" algn="tl" rotWithShape="0">
              <a:prstClr val="black">
                <a:alpha val="40000"/>
              </a:prstClr>
            </a:outerShdw>
          </a:effectLst>
        </p:spPr>
        <p:txBody>
          <a:bodyPr>
            <a:normAutofit/>
          </a:bodyPr>
          <a:lstStyle/>
          <a:p>
            <a:pPr algn="l"/>
            <a:r>
              <a:rPr lang="nl-NL" sz="3600" b="1" i="1" spc="600" dirty="0">
                <a:solidFill>
                  <a:schemeClr val="accent6"/>
                </a:solidFill>
                <a:effectLst>
                  <a:outerShdw blurRad="50800" dist="50800" dir="2700000" algn="tl" rotWithShape="0">
                    <a:schemeClr val="bg1">
                      <a:alpha val="40000"/>
                    </a:schemeClr>
                  </a:outerShdw>
                </a:effectLst>
                <a:latin typeface="Congenial SemiBold" panose="020F0502020204030204" pitchFamily="2" charset="0"/>
              </a:rPr>
              <a:t>Bedankt voor het spelen</a:t>
            </a:r>
          </a:p>
        </p:txBody>
      </p:sp>
      <p:sp>
        <p:nvSpPr>
          <p:cNvPr id="99" name="Tekstvak 98">
            <a:extLst>
              <a:ext uri="{FF2B5EF4-FFF2-40B4-BE49-F238E27FC236}">
                <a16:creationId xmlns:a16="http://schemas.microsoft.com/office/drawing/2014/main" id="{5E0366F4-C50A-7C40-E4F5-099E79A498E7}"/>
              </a:ext>
            </a:extLst>
          </p:cNvPr>
          <p:cNvSpPr txBox="1"/>
          <p:nvPr/>
        </p:nvSpPr>
        <p:spPr>
          <a:xfrm>
            <a:off x="0" y="4386887"/>
            <a:ext cx="12192000" cy="1200329"/>
          </a:xfrm>
          <a:prstGeom prst="rect">
            <a:avLst/>
          </a:prstGeom>
          <a:noFill/>
          <a:effectLst>
            <a:outerShdw blurRad="127000" dist="63500" dir="2700000" algn="tl" rotWithShape="0">
              <a:prstClr val="black">
                <a:alpha val="40000"/>
              </a:prstClr>
            </a:outerShdw>
          </a:effectLst>
        </p:spPr>
        <p:txBody>
          <a:bodyPr wrap="square" rtlCol="0">
            <a:spAutoFit/>
          </a:bodyPr>
          <a:lstStyle/>
          <a:p>
            <a:pPr algn="ctr"/>
            <a:r>
              <a:rPr lang="nl-NL" sz="3600" dirty="0">
                <a:solidFill>
                  <a:schemeClr val="bg1"/>
                </a:solidFill>
              </a:rPr>
              <a:t>Scan de </a:t>
            </a:r>
            <a:r>
              <a:rPr lang="nl-NL" sz="3600" dirty="0" err="1">
                <a:solidFill>
                  <a:schemeClr val="bg1"/>
                </a:solidFill>
              </a:rPr>
              <a:t>qr</a:t>
            </a:r>
            <a:r>
              <a:rPr lang="nl-NL" sz="3600" dirty="0">
                <a:solidFill>
                  <a:schemeClr val="bg1"/>
                </a:solidFill>
              </a:rPr>
              <a:t>-code om een review achter te laten &amp;</a:t>
            </a:r>
          </a:p>
          <a:p>
            <a:pPr algn="ctr"/>
            <a:r>
              <a:rPr lang="nl-NL" sz="3600" dirty="0">
                <a:solidFill>
                  <a:schemeClr val="bg1"/>
                </a:solidFill>
              </a:rPr>
              <a:t>volg ons op de </a:t>
            </a:r>
            <a:r>
              <a:rPr lang="nl-NL" sz="3600" dirty="0" err="1">
                <a:solidFill>
                  <a:schemeClr val="bg1"/>
                </a:solidFill>
              </a:rPr>
              <a:t>socials</a:t>
            </a:r>
            <a:r>
              <a:rPr lang="nl-NL" sz="3600" dirty="0">
                <a:solidFill>
                  <a:schemeClr val="bg1"/>
                </a:solidFill>
              </a:rPr>
              <a:t> hieronder</a:t>
            </a:r>
          </a:p>
        </p:txBody>
      </p:sp>
      <p:grpSp>
        <p:nvGrpSpPr>
          <p:cNvPr id="137" name="Groep 136">
            <a:extLst>
              <a:ext uri="{FF2B5EF4-FFF2-40B4-BE49-F238E27FC236}">
                <a16:creationId xmlns:a16="http://schemas.microsoft.com/office/drawing/2014/main" id="{FFC65AC1-5455-F4A3-4B3B-1878B0CD8DE7}"/>
              </a:ext>
            </a:extLst>
          </p:cNvPr>
          <p:cNvGrpSpPr/>
          <p:nvPr/>
        </p:nvGrpSpPr>
        <p:grpSpPr>
          <a:xfrm>
            <a:off x="4752088" y="5818491"/>
            <a:ext cx="3297574" cy="584775"/>
            <a:chOff x="4752088" y="5818491"/>
            <a:chExt cx="3297574" cy="584775"/>
          </a:xfrm>
          <a:effectLst>
            <a:outerShdw blurRad="127000" dist="63500" dir="2700000" algn="tl" rotWithShape="0">
              <a:prstClr val="black">
                <a:alpha val="40000"/>
              </a:prstClr>
            </a:outerShdw>
          </a:effectLst>
        </p:grpSpPr>
        <p:sp>
          <p:nvSpPr>
            <p:cNvPr id="100" name="Tekstvak 99">
              <a:extLst>
                <a:ext uri="{FF2B5EF4-FFF2-40B4-BE49-F238E27FC236}">
                  <a16:creationId xmlns:a16="http://schemas.microsoft.com/office/drawing/2014/main" id="{D651C9EF-9960-493A-181E-3510CA27C160}"/>
                </a:ext>
              </a:extLst>
            </p:cNvPr>
            <p:cNvSpPr txBox="1"/>
            <p:nvPr/>
          </p:nvSpPr>
          <p:spPr>
            <a:xfrm>
              <a:off x="4976090" y="5818491"/>
              <a:ext cx="3073572" cy="584775"/>
            </a:xfrm>
            <a:prstGeom prst="rect">
              <a:avLst/>
            </a:prstGeom>
            <a:noFill/>
          </p:spPr>
          <p:txBody>
            <a:bodyPr wrap="square" rtlCol="0">
              <a:spAutoFit/>
            </a:bodyPr>
            <a:lstStyle/>
            <a:p>
              <a:pPr algn="ctr"/>
              <a:r>
                <a:rPr lang="nl-NL" sz="3200" dirty="0">
                  <a:solidFill>
                    <a:schemeClr val="bg1"/>
                  </a:solidFill>
                </a:rPr>
                <a:t>@hetquizcafe</a:t>
              </a:r>
              <a:endParaRPr lang="nl-NL" sz="3600" dirty="0">
                <a:solidFill>
                  <a:schemeClr val="bg1"/>
                </a:solidFill>
              </a:endParaRPr>
            </a:p>
          </p:txBody>
        </p:sp>
        <p:sp>
          <p:nvSpPr>
            <p:cNvPr id="105" name="Graphic 103">
              <a:extLst>
                <a:ext uri="{FF2B5EF4-FFF2-40B4-BE49-F238E27FC236}">
                  <a16:creationId xmlns:a16="http://schemas.microsoft.com/office/drawing/2014/main" id="{744DAD39-01BD-66F3-2B26-F1373EDD916D}"/>
                </a:ext>
              </a:extLst>
            </p:cNvPr>
            <p:cNvSpPr>
              <a:spLocks noChangeAspect="1"/>
            </p:cNvSpPr>
            <p:nvPr/>
          </p:nvSpPr>
          <p:spPr>
            <a:xfrm>
              <a:off x="4752088" y="5853109"/>
              <a:ext cx="448002" cy="515540"/>
            </a:xfrm>
            <a:custGeom>
              <a:avLst/>
              <a:gdLst>
                <a:gd name="connsiteX0" fmla="*/ 1527143 w 2907685"/>
                <a:gd name="connsiteY0" fmla="*/ 2790 h 3346018"/>
                <a:gd name="connsiteX1" fmla="*/ 2072353 w 2907685"/>
                <a:gd name="connsiteY1" fmla="*/ 0 h 3346018"/>
                <a:gd name="connsiteX2" fmla="*/ 2316615 w 2907685"/>
                <a:gd name="connsiteY2" fmla="*/ 581698 h 3346018"/>
                <a:gd name="connsiteX3" fmla="*/ 2316391 w 2907685"/>
                <a:gd name="connsiteY3" fmla="*/ 581475 h 3346018"/>
                <a:gd name="connsiteX4" fmla="*/ 2904561 w 2907685"/>
                <a:gd name="connsiteY4" fmla="*/ 830870 h 3346018"/>
                <a:gd name="connsiteX5" fmla="*/ 2907686 w 2907685"/>
                <a:gd name="connsiteY5" fmla="*/ 831093 h 3346018"/>
                <a:gd name="connsiteX6" fmla="*/ 2907686 w 2907685"/>
                <a:gd name="connsiteY6" fmla="*/ 1393040 h 3346018"/>
                <a:gd name="connsiteX7" fmla="*/ 2312821 w 2907685"/>
                <a:gd name="connsiteY7" fmla="*/ 1253892 h 3346018"/>
                <a:gd name="connsiteX8" fmla="*/ 2321971 w 2907685"/>
                <a:gd name="connsiteY8" fmla="*/ 1257686 h 3346018"/>
                <a:gd name="connsiteX9" fmla="*/ 2090206 w 2907685"/>
                <a:gd name="connsiteY9" fmla="*/ 1124229 h 3346018"/>
                <a:gd name="connsiteX10" fmla="*/ 2096009 w 2907685"/>
                <a:gd name="connsiteY10" fmla="*/ 1128023 h 3346018"/>
                <a:gd name="connsiteX11" fmla="*/ 2093219 w 2907685"/>
                <a:gd name="connsiteY11" fmla="*/ 2348105 h 3346018"/>
                <a:gd name="connsiteX12" fmla="*/ 1902742 w 2907685"/>
                <a:gd name="connsiteY12" fmla="*/ 2900902 h 3346018"/>
                <a:gd name="connsiteX13" fmla="*/ 1904974 w 2907685"/>
                <a:gd name="connsiteY13" fmla="*/ 2897443 h 3346018"/>
                <a:gd name="connsiteX14" fmla="*/ 1082473 w 2907685"/>
                <a:gd name="connsiteY14" fmla="*/ 3345015 h 3346018"/>
                <a:gd name="connsiteX15" fmla="*/ 1080911 w 2907685"/>
                <a:gd name="connsiteY15" fmla="*/ 3345015 h 3346018"/>
                <a:gd name="connsiteX16" fmla="*/ 1034714 w 2907685"/>
                <a:gd name="connsiteY16" fmla="*/ 3346019 h 3346018"/>
                <a:gd name="connsiteX17" fmla="*/ 507470 w 2907685"/>
                <a:gd name="connsiteY17" fmla="*/ 3198837 h 3346018"/>
                <a:gd name="connsiteX18" fmla="*/ 511933 w 2907685"/>
                <a:gd name="connsiteY18" fmla="*/ 3201403 h 3346018"/>
                <a:gd name="connsiteX19" fmla="*/ 3324 w 2907685"/>
                <a:gd name="connsiteY19" fmla="*/ 2409812 h 3346018"/>
                <a:gd name="connsiteX20" fmla="*/ 2878 w 2907685"/>
                <a:gd name="connsiteY20" fmla="*/ 2405237 h 3346018"/>
                <a:gd name="connsiteX21" fmla="*/ 1539 w 2907685"/>
                <a:gd name="connsiteY21" fmla="*/ 2197464 h 3346018"/>
                <a:gd name="connsiteX22" fmla="*/ 1046096 w 2907685"/>
                <a:gd name="connsiteY22" fmla="*/ 1251661 h 3346018"/>
                <a:gd name="connsiteX23" fmla="*/ 1225080 w 2907685"/>
                <a:gd name="connsiteY23" fmla="*/ 1266836 h 3346018"/>
                <a:gd name="connsiteX24" fmla="*/ 1218831 w 2907685"/>
                <a:gd name="connsiteY24" fmla="*/ 1265944 h 3346018"/>
                <a:gd name="connsiteX25" fmla="*/ 1213252 w 2907685"/>
                <a:gd name="connsiteY25" fmla="*/ 1885023 h 3346018"/>
                <a:gd name="connsiteX26" fmla="*/ 1054800 w 2907685"/>
                <a:gd name="connsiteY26" fmla="*/ 1858019 h 3346018"/>
                <a:gd name="connsiteX27" fmla="*/ 603434 w 2907685"/>
                <a:gd name="connsiteY27" fmla="*/ 2177267 h 3346018"/>
                <a:gd name="connsiteX28" fmla="*/ 602430 w 2907685"/>
                <a:gd name="connsiteY28" fmla="*/ 2180614 h 3346018"/>
                <a:gd name="connsiteX29" fmla="*/ 578997 w 2907685"/>
                <a:gd name="connsiteY29" fmla="*/ 2339736 h 3346018"/>
                <a:gd name="connsiteX30" fmla="*/ 583125 w 2907685"/>
                <a:gd name="connsiteY30" fmla="*/ 2407804 h 3346018"/>
                <a:gd name="connsiteX31" fmla="*/ 582902 w 2907685"/>
                <a:gd name="connsiteY31" fmla="*/ 2405126 h 3346018"/>
                <a:gd name="connsiteX32" fmla="*/ 1051675 w 2907685"/>
                <a:gd name="connsiteY32" fmla="*/ 2805719 h 3346018"/>
                <a:gd name="connsiteX33" fmla="*/ 1071872 w 2907685"/>
                <a:gd name="connsiteY33" fmla="*/ 2805273 h 3346018"/>
                <a:gd name="connsiteX34" fmla="*/ 1070868 w 2907685"/>
                <a:gd name="connsiteY34" fmla="*/ 2805273 h 3346018"/>
                <a:gd name="connsiteX35" fmla="*/ 1455951 w 2907685"/>
                <a:gd name="connsiteY35" fmla="*/ 2582770 h 3346018"/>
                <a:gd name="connsiteX36" fmla="*/ 1457067 w 2907685"/>
                <a:gd name="connsiteY36" fmla="*/ 2580762 h 3346018"/>
                <a:gd name="connsiteX37" fmla="*/ 1514088 w 2907685"/>
                <a:gd name="connsiteY37" fmla="*/ 2434472 h 3346018"/>
                <a:gd name="connsiteX38" fmla="*/ 1514199 w 2907685"/>
                <a:gd name="connsiteY38" fmla="*/ 2432910 h 3346018"/>
                <a:gd name="connsiteX39" fmla="*/ 1523907 w 2907685"/>
                <a:gd name="connsiteY39" fmla="*/ 1685507 h 3346018"/>
                <a:gd name="connsiteX40" fmla="*/ 1526697 w 2907685"/>
                <a:gd name="connsiteY40" fmla="*/ 2455 h 3346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07685" h="3346018">
                  <a:moveTo>
                    <a:pt x="1527143" y="2790"/>
                  </a:moveTo>
                  <a:cubicBezTo>
                    <a:pt x="1709809" y="0"/>
                    <a:pt x="1891137" y="1451"/>
                    <a:pt x="2072353" y="0"/>
                  </a:cubicBezTo>
                  <a:cubicBezTo>
                    <a:pt x="2078378" y="226631"/>
                    <a:pt x="2170325" y="430611"/>
                    <a:pt x="2316615" y="581698"/>
                  </a:cubicBezTo>
                  <a:lnTo>
                    <a:pt x="2316391" y="581475"/>
                  </a:lnTo>
                  <a:cubicBezTo>
                    <a:pt x="2473839" y="723301"/>
                    <a:pt x="2678711" y="815248"/>
                    <a:pt x="2904561" y="830870"/>
                  </a:cubicBezTo>
                  <a:lnTo>
                    <a:pt x="2907686" y="831093"/>
                  </a:lnTo>
                  <a:lnTo>
                    <a:pt x="2907686" y="1393040"/>
                  </a:lnTo>
                  <a:cubicBezTo>
                    <a:pt x="2694333" y="1387684"/>
                    <a:pt x="2493702" y="1338474"/>
                    <a:pt x="2312821" y="1253892"/>
                  </a:cubicBezTo>
                  <a:lnTo>
                    <a:pt x="2321971" y="1257686"/>
                  </a:lnTo>
                  <a:cubicBezTo>
                    <a:pt x="2234487" y="1215618"/>
                    <a:pt x="2160506" y="1172434"/>
                    <a:pt x="2090206" y="1124229"/>
                  </a:cubicBezTo>
                  <a:lnTo>
                    <a:pt x="2096009" y="1128023"/>
                  </a:lnTo>
                  <a:cubicBezTo>
                    <a:pt x="2094670" y="1535201"/>
                    <a:pt x="2097348" y="1942378"/>
                    <a:pt x="2093219" y="2348105"/>
                  </a:cubicBezTo>
                  <a:cubicBezTo>
                    <a:pt x="2081726" y="2554874"/>
                    <a:pt x="2012989" y="2743454"/>
                    <a:pt x="1902742" y="2900902"/>
                  </a:cubicBezTo>
                  <a:lnTo>
                    <a:pt x="1904974" y="2897443"/>
                  </a:lnTo>
                  <a:cubicBezTo>
                    <a:pt x="1720633" y="3161456"/>
                    <a:pt x="1422029" y="3334749"/>
                    <a:pt x="1082473" y="3345015"/>
                  </a:cubicBezTo>
                  <a:lnTo>
                    <a:pt x="1080911" y="3345015"/>
                  </a:lnTo>
                  <a:cubicBezTo>
                    <a:pt x="1067186" y="3345684"/>
                    <a:pt x="1051006" y="3346019"/>
                    <a:pt x="1034714" y="3346019"/>
                  </a:cubicBezTo>
                  <a:cubicBezTo>
                    <a:pt x="841670" y="3346019"/>
                    <a:pt x="661236" y="3292234"/>
                    <a:pt x="507470" y="3198837"/>
                  </a:cubicBezTo>
                  <a:lnTo>
                    <a:pt x="511933" y="3201403"/>
                  </a:lnTo>
                  <a:cubicBezTo>
                    <a:pt x="232076" y="3033020"/>
                    <a:pt x="39032" y="2744905"/>
                    <a:pt x="3324" y="2409812"/>
                  </a:cubicBezTo>
                  <a:lnTo>
                    <a:pt x="2878" y="2405237"/>
                  </a:lnTo>
                  <a:cubicBezTo>
                    <a:pt x="88" y="2335496"/>
                    <a:pt x="-1251" y="2265754"/>
                    <a:pt x="1539" y="2197464"/>
                  </a:cubicBezTo>
                  <a:cubicBezTo>
                    <a:pt x="56216" y="1664194"/>
                    <a:pt x="503007" y="1251661"/>
                    <a:pt x="1046096" y="1251661"/>
                  </a:cubicBezTo>
                  <a:cubicBezTo>
                    <a:pt x="1107133" y="1251661"/>
                    <a:pt x="1166944" y="1256905"/>
                    <a:pt x="1225080" y="1266836"/>
                  </a:cubicBezTo>
                  <a:lnTo>
                    <a:pt x="1218831" y="1265944"/>
                  </a:lnTo>
                  <a:cubicBezTo>
                    <a:pt x="1221621" y="1472266"/>
                    <a:pt x="1213252" y="1678700"/>
                    <a:pt x="1213252" y="1885023"/>
                  </a:cubicBezTo>
                  <a:cubicBezTo>
                    <a:pt x="1166051" y="1867950"/>
                    <a:pt x="1111597" y="1858019"/>
                    <a:pt x="1054800" y="1858019"/>
                  </a:cubicBezTo>
                  <a:cubicBezTo>
                    <a:pt x="846357" y="1858019"/>
                    <a:pt x="669047" y="1991253"/>
                    <a:pt x="603434" y="2177267"/>
                  </a:cubicBezTo>
                  <a:lnTo>
                    <a:pt x="602430" y="2180614"/>
                  </a:lnTo>
                  <a:cubicBezTo>
                    <a:pt x="587589" y="2228262"/>
                    <a:pt x="578997" y="2283050"/>
                    <a:pt x="578997" y="2339736"/>
                  </a:cubicBezTo>
                  <a:cubicBezTo>
                    <a:pt x="578997" y="2362723"/>
                    <a:pt x="580447" y="2385486"/>
                    <a:pt x="583125" y="2407804"/>
                  </a:cubicBezTo>
                  <a:lnTo>
                    <a:pt x="582902" y="2405126"/>
                  </a:lnTo>
                  <a:cubicBezTo>
                    <a:pt x="619949" y="2633430"/>
                    <a:pt x="815671" y="2805719"/>
                    <a:pt x="1051675" y="2805719"/>
                  </a:cubicBezTo>
                  <a:cubicBezTo>
                    <a:pt x="1058482" y="2805719"/>
                    <a:pt x="1065177" y="2805608"/>
                    <a:pt x="1071872" y="2805273"/>
                  </a:cubicBezTo>
                  <a:lnTo>
                    <a:pt x="1070868" y="2805273"/>
                  </a:lnTo>
                  <a:cubicBezTo>
                    <a:pt x="1234118" y="2800363"/>
                    <a:pt x="1375833" y="2712545"/>
                    <a:pt x="1455951" y="2582770"/>
                  </a:cubicBezTo>
                  <a:lnTo>
                    <a:pt x="1457067" y="2580762"/>
                  </a:lnTo>
                  <a:cubicBezTo>
                    <a:pt x="1486861" y="2539252"/>
                    <a:pt x="1507281" y="2489038"/>
                    <a:pt x="1514088" y="2434472"/>
                  </a:cubicBezTo>
                  <a:lnTo>
                    <a:pt x="1514199" y="2432910"/>
                  </a:lnTo>
                  <a:cubicBezTo>
                    <a:pt x="1528148" y="2183292"/>
                    <a:pt x="1522568" y="1935125"/>
                    <a:pt x="1523907" y="1685507"/>
                  </a:cubicBezTo>
                  <a:cubicBezTo>
                    <a:pt x="1525246" y="1123560"/>
                    <a:pt x="1522568" y="562952"/>
                    <a:pt x="1526697" y="2455"/>
                  </a:cubicBezTo>
                  <a:close/>
                </a:path>
              </a:pathLst>
            </a:custGeom>
            <a:solidFill>
              <a:schemeClr val="bg1"/>
            </a:solidFill>
            <a:ln w="111323" cap="flat">
              <a:noFill/>
              <a:prstDash val="solid"/>
              <a:miter/>
            </a:ln>
          </p:spPr>
          <p:txBody>
            <a:bodyPr rtlCol="0" anchor="ctr"/>
            <a:lstStyle/>
            <a:p>
              <a:endParaRPr lang="nl-NL" dirty="0">
                <a:solidFill>
                  <a:schemeClr val="bg1"/>
                </a:solidFill>
              </a:endParaRPr>
            </a:p>
          </p:txBody>
        </p:sp>
      </p:grpSp>
      <p:grpSp>
        <p:nvGrpSpPr>
          <p:cNvPr id="138" name="Groep 137">
            <a:extLst>
              <a:ext uri="{FF2B5EF4-FFF2-40B4-BE49-F238E27FC236}">
                <a16:creationId xmlns:a16="http://schemas.microsoft.com/office/drawing/2014/main" id="{91D25674-63ED-C76C-F697-0FB38676CC6D}"/>
              </a:ext>
            </a:extLst>
          </p:cNvPr>
          <p:cNvGrpSpPr/>
          <p:nvPr/>
        </p:nvGrpSpPr>
        <p:grpSpPr>
          <a:xfrm>
            <a:off x="8586576" y="5782281"/>
            <a:ext cx="3605424" cy="584775"/>
            <a:chOff x="8586576" y="5782281"/>
            <a:chExt cx="3605424" cy="584775"/>
          </a:xfrm>
          <a:effectLst>
            <a:outerShdw blurRad="127000" dist="63500" dir="2700000" algn="tl" rotWithShape="0">
              <a:prstClr val="black">
                <a:alpha val="40000"/>
              </a:prstClr>
            </a:outerShdw>
          </a:effectLst>
        </p:grpSpPr>
        <p:sp>
          <p:nvSpPr>
            <p:cNvPr id="132" name="Graphic 130">
              <a:extLst>
                <a:ext uri="{FF2B5EF4-FFF2-40B4-BE49-F238E27FC236}">
                  <a16:creationId xmlns:a16="http://schemas.microsoft.com/office/drawing/2014/main" id="{C593F2D7-333C-55B2-5C86-1E432FCE021F}"/>
                </a:ext>
              </a:extLst>
            </p:cNvPr>
            <p:cNvSpPr>
              <a:spLocks noChangeAspect="1"/>
            </p:cNvSpPr>
            <p:nvPr/>
          </p:nvSpPr>
          <p:spPr>
            <a:xfrm>
              <a:off x="8586576" y="5853108"/>
              <a:ext cx="729041" cy="513948"/>
            </a:xfrm>
            <a:custGeom>
              <a:avLst/>
              <a:gdLst>
                <a:gd name="connsiteX0" fmla="*/ 2556320 w 6427874"/>
                <a:gd name="connsiteY0" fmla="*/ 3221546 h 4531423"/>
                <a:gd name="connsiteX1" fmla="*/ 2556320 w 6427874"/>
                <a:gd name="connsiteY1" fmla="*/ 1310521 h 4531423"/>
                <a:gd name="connsiteX2" fmla="*/ 4236315 w 6427874"/>
                <a:gd name="connsiteY2" fmla="*/ 2266140 h 4531423"/>
                <a:gd name="connsiteX3" fmla="*/ 6293073 w 6427874"/>
                <a:gd name="connsiteY3" fmla="*/ 708946 h 4531423"/>
                <a:gd name="connsiteX4" fmla="*/ 5730502 w 6427874"/>
                <a:gd name="connsiteY4" fmla="*/ 138232 h 4531423"/>
                <a:gd name="connsiteX5" fmla="*/ 5724716 w 6427874"/>
                <a:gd name="connsiteY5" fmla="*/ 136946 h 4531423"/>
                <a:gd name="connsiteX6" fmla="*/ 3445717 w 6427874"/>
                <a:gd name="connsiteY6" fmla="*/ 214 h 4531423"/>
                <a:gd name="connsiteX7" fmla="*/ 3201400 w 6427874"/>
                <a:gd name="connsiteY7" fmla="*/ 1714 h 4531423"/>
                <a:gd name="connsiteX8" fmla="*/ 3213830 w 6427874"/>
                <a:gd name="connsiteY8" fmla="*/ 1500 h 4531423"/>
                <a:gd name="connsiteX9" fmla="*/ 2981944 w 6427874"/>
                <a:gd name="connsiteY9" fmla="*/ 0 h 4531423"/>
                <a:gd name="connsiteX10" fmla="*/ 609505 w 6427874"/>
                <a:gd name="connsiteY10" fmla="*/ 145947 h 4531423"/>
                <a:gd name="connsiteX11" fmla="*/ 702516 w 6427874"/>
                <a:gd name="connsiteY11" fmla="*/ 136517 h 4531423"/>
                <a:gd name="connsiteX12" fmla="*/ 135874 w 6427874"/>
                <a:gd name="connsiteY12" fmla="*/ 702945 h 4531423"/>
                <a:gd name="connsiteX13" fmla="*/ 134588 w 6427874"/>
                <a:gd name="connsiteY13" fmla="*/ 708517 h 4531423"/>
                <a:gd name="connsiteX14" fmla="*/ 0 w 6427874"/>
                <a:gd name="connsiteY14" fmla="*/ 2212134 h 4531423"/>
                <a:gd name="connsiteX15" fmla="*/ 214 w 6427874"/>
                <a:gd name="connsiteY15" fmla="*/ 2268498 h 4531423"/>
                <a:gd name="connsiteX16" fmla="*/ 214 w 6427874"/>
                <a:gd name="connsiteY16" fmla="*/ 2265498 h 4531423"/>
                <a:gd name="connsiteX17" fmla="*/ 0 w 6427874"/>
                <a:gd name="connsiteY17" fmla="*/ 2319076 h 4531423"/>
                <a:gd name="connsiteX18" fmla="*/ 142732 w 6427874"/>
                <a:gd name="connsiteY18" fmla="*/ 3874770 h 4531423"/>
                <a:gd name="connsiteX19" fmla="*/ 134588 w 6427874"/>
                <a:gd name="connsiteY19" fmla="*/ 3822478 h 4531423"/>
                <a:gd name="connsiteX20" fmla="*/ 697159 w 6427874"/>
                <a:gd name="connsiteY20" fmla="*/ 4393192 h 4531423"/>
                <a:gd name="connsiteX21" fmla="*/ 702945 w 6427874"/>
                <a:gd name="connsiteY21" fmla="*/ 4394478 h 4531423"/>
                <a:gd name="connsiteX22" fmla="*/ 2981944 w 6427874"/>
                <a:gd name="connsiteY22" fmla="*/ 4531209 h 4531423"/>
                <a:gd name="connsiteX23" fmla="*/ 3226261 w 6427874"/>
                <a:gd name="connsiteY23" fmla="*/ 4529709 h 4531423"/>
                <a:gd name="connsiteX24" fmla="*/ 3213830 w 6427874"/>
                <a:gd name="connsiteY24" fmla="*/ 4529923 h 4531423"/>
                <a:gd name="connsiteX25" fmla="*/ 3445717 w 6427874"/>
                <a:gd name="connsiteY25" fmla="*/ 4531424 h 4531423"/>
                <a:gd name="connsiteX26" fmla="*/ 5818156 w 6427874"/>
                <a:gd name="connsiteY26" fmla="*/ 4385477 h 4531423"/>
                <a:gd name="connsiteX27" fmla="*/ 5725144 w 6427874"/>
                <a:gd name="connsiteY27" fmla="*/ 4394907 h 4531423"/>
                <a:gd name="connsiteX28" fmla="*/ 6292215 w 6427874"/>
                <a:gd name="connsiteY28" fmla="*/ 3828479 h 4531423"/>
                <a:gd name="connsiteX29" fmla="*/ 6293501 w 6427874"/>
                <a:gd name="connsiteY29" fmla="*/ 3822906 h 4531423"/>
                <a:gd name="connsiteX30" fmla="*/ 6427875 w 6427874"/>
                <a:gd name="connsiteY30" fmla="*/ 2319504 h 4531423"/>
                <a:gd name="connsiteX31" fmla="*/ 6427661 w 6427874"/>
                <a:gd name="connsiteY31" fmla="*/ 2263140 h 4531423"/>
                <a:gd name="connsiteX32" fmla="*/ 6427661 w 6427874"/>
                <a:gd name="connsiteY32" fmla="*/ 2265926 h 4531423"/>
                <a:gd name="connsiteX33" fmla="*/ 6427875 w 6427874"/>
                <a:gd name="connsiteY33" fmla="*/ 2212348 h 4531423"/>
                <a:gd name="connsiteX34" fmla="*/ 6285143 w 6427874"/>
                <a:gd name="connsiteY34" fmla="*/ 656654 h 4531423"/>
                <a:gd name="connsiteX35" fmla="*/ 6293287 w 6427874"/>
                <a:gd name="connsiteY35" fmla="*/ 708946 h 4531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27874" h="4531423">
                  <a:moveTo>
                    <a:pt x="2556320" y="3221546"/>
                  </a:moveTo>
                  <a:lnTo>
                    <a:pt x="2556320" y="1310521"/>
                  </a:lnTo>
                  <a:lnTo>
                    <a:pt x="4236315" y="2266140"/>
                  </a:lnTo>
                  <a:close/>
                  <a:moveTo>
                    <a:pt x="6293073" y="708946"/>
                  </a:moveTo>
                  <a:cubicBezTo>
                    <a:pt x="6217206" y="430125"/>
                    <a:pt x="6002893" y="214527"/>
                    <a:pt x="5730502" y="138232"/>
                  </a:cubicBezTo>
                  <a:lnTo>
                    <a:pt x="5724716" y="136946"/>
                  </a:lnTo>
                  <a:cubicBezTo>
                    <a:pt x="5040416" y="49935"/>
                    <a:pt x="4248960" y="214"/>
                    <a:pt x="3445717" y="214"/>
                  </a:cubicBezTo>
                  <a:cubicBezTo>
                    <a:pt x="3364063" y="214"/>
                    <a:pt x="3282625" y="643"/>
                    <a:pt x="3201400" y="1714"/>
                  </a:cubicBezTo>
                  <a:lnTo>
                    <a:pt x="3213830" y="1500"/>
                  </a:lnTo>
                  <a:cubicBezTo>
                    <a:pt x="3144822" y="643"/>
                    <a:pt x="3063597" y="0"/>
                    <a:pt x="2981944" y="0"/>
                  </a:cubicBezTo>
                  <a:cubicBezTo>
                    <a:pt x="2178701" y="0"/>
                    <a:pt x="1386816" y="49720"/>
                    <a:pt x="609505" y="145947"/>
                  </a:cubicBezTo>
                  <a:lnTo>
                    <a:pt x="702516" y="136517"/>
                  </a:lnTo>
                  <a:cubicBezTo>
                    <a:pt x="424553" y="214313"/>
                    <a:pt x="210241" y="429697"/>
                    <a:pt x="135874" y="702945"/>
                  </a:cubicBezTo>
                  <a:lnTo>
                    <a:pt x="134588" y="708517"/>
                  </a:lnTo>
                  <a:cubicBezTo>
                    <a:pt x="48863" y="1160502"/>
                    <a:pt x="0" y="1680639"/>
                    <a:pt x="0" y="2212134"/>
                  </a:cubicBezTo>
                  <a:cubicBezTo>
                    <a:pt x="0" y="2230993"/>
                    <a:pt x="0" y="2249853"/>
                    <a:pt x="214" y="2268498"/>
                  </a:cubicBezTo>
                  <a:lnTo>
                    <a:pt x="214" y="2265498"/>
                  </a:lnTo>
                  <a:cubicBezTo>
                    <a:pt x="214" y="2281357"/>
                    <a:pt x="0" y="2300216"/>
                    <a:pt x="0" y="2319076"/>
                  </a:cubicBezTo>
                  <a:cubicBezTo>
                    <a:pt x="0" y="2850571"/>
                    <a:pt x="49078" y="3370493"/>
                    <a:pt x="142732" y="3874770"/>
                  </a:cubicBezTo>
                  <a:lnTo>
                    <a:pt x="134588" y="3822478"/>
                  </a:lnTo>
                  <a:cubicBezTo>
                    <a:pt x="210455" y="4101298"/>
                    <a:pt x="424767" y="4316897"/>
                    <a:pt x="697159" y="4393192"/>
                  </a:cubicBezTo>
                  <a:lnTo>
                    <a:pt x="702945" y="4394478"/>
                  </a:lnTo>
                  <a:cubicBezTo>
                    <a:pt x="1387245" y="4481489"/>
                    <a:pt x="2178701" y="4531209"/>
                    <a:pt x="2981944" y="4531209"/>
                  </a:cubicBezTo>
                  <a:cubicBezTo>
                    <a:pt x="3063383" y="4531209"/>
                    <a:pt x="3144822" y="4530781"/>
                    <a:pt x="3226261" y="4529709"/>
                  </a:cubicBezTo>
                  <a:lnTo>
                    <a:pt x="3213830" y="4529923"/>
                  </a:lnTo>
                  <a:cubicBezTo>
                    <a:pt x="3282839" y="4530781"/>
                    <a:pt x="3364278" y="4531424"/>
                    <a:pt x="3445717" y="4531424"/>
                  </a:cubicBezTo>
                  <a:cubicBezTo>
                    <a:pt x="4249174" y="4531424"/>
                    <a:pt x="5040844" y="4481703"/>
                    <a:pt x="5818156" y="4385477"/>
                  </a:cubicBezTo>
                  <a:lnTo>
                    <a:pt x="5725144" y="4394907"/>
                  </a:lnTo>
                  <a:cubicBezTo>
                    <a:pt x="6003322" y="4317326"/>
                    <a:pt x="6217635" y="4101727"/>
                    <a:pt x="6292215" y="3828479"/>
                  </a:cubicBezTo>
                  <a:lnTo>
                    <a:pt x="6293501" y="3822906"/>
                  </a:lnTo>
                  <a:cubicBezTo>
                    <a:pt x="6379012" y="3370921"/>
                    <a:pt x="6427875" y="2850785"/>
                    <a:pt x="6427875" y="2319504"/>
                  </a:cubicBezTo>
                  <a:cubicBezTo>
                    <a:pt x="6427875" y="2300645"/>
                    <a:pt x="6427875" y="2281785"/>
                    <a:pt x="6427661" y="2263140"/>
                  </a:cubicBezTo>
                  <a:lnTo>
                    <a:pt x="6427661" y="2265926"/>
                  </a:lnTo>
                  <a:cubicBezTo>
                    <a:pt x="6427661" y="2250067"/>
                    <a:pt x="6427875" y="2231208"/>
                    <a:pt x="6427875" y="2212348"/>
                  </a:cubicBezTo>
                  <a:cubicBezTo>
                    <a:pt x="6427875" y="1680853"/>
                    <a:pt x="6378797" y="1160931"/>
                    <a:pt x="6285143" y="656654"/>
                  </a:cubicBezTo>
                  <a:lnTo>
                    <a:pt x="6293287" y="708946"/>
                  </a:lnTo>
                  <a:close/>
                </a:path>
              </a:pathLst>
            </a:custGeom>
            <a:solidFill>
              <a:schemeClr val="bg1"/>
            </a:solidFill>
            <a:ln w="214313" cap="flat">
              <a:noFill/>
              <a:prstDash val="solid"/>
              <a:miter/>
            </a:ln>
          </p:spPr>
          <p:txBody>
            <a:bodyPr rtlCol="0" anchor="ctr"/>
            <a:lstStyle/>
            <a:p>
              <a:endParaRPr lang="nl-NL"/>
            </a:p>
          </p:txBody>
        </p:sp>
        <p:sp>
          <p:nvSpPr>
            <p:cNvPr id="123" name="Tekstvak 122">
              <a:extLst>
                <a:ext uri="{FF2B5EF4-FFF2-40B4-BE49-F238E27FC236}">
                  <a16:creationId xmlns:a16="http://schemas.microsoft.com/office/drawing/2014/main" id="{617EB452-676C-1283-A416-2EBE5BAC5371}"/>
                </a:ext>
              </a:extLst>
            </p:cNvPr>
            <p:cNvSpPr txBox="1"/>
            <p:nvPr/>
          </p:nvSpPr>
          <p:spPr>
            <a:xfrm>
              <a:off x="9118428" y="5782281"/>
              <a:ext cx="3073572" cy="584775"/>
            </a:xfrm>
            <a:prstGeom prst="rect">
              <a:avLst/>
            </a:prstGeom>
            <a:noFill/>
          </p:spPr>
          <p:txBody>
            <a:bodyPr wrap="square" rtlCol="0">
              <a:spAutoFit/>
            </a:bodyPr>
            <a:lstStyle/>
            <a:p>
              <a:pPr algn="ctr"/>
              <a:r>
                <a:rPr lang="nl-NL" sz="3200" dirty="0">
                  <a:solidFill>
                    <a:schemeClr val="bg1"/>
                  </a:solidFill>
                </a:rPr>
                <a:t>@hetquizcafe</a:t>
              </a:r>
              <a:endParaRPr lang="nl-NL" sz="3600" dirty="0">
                <a:solidFill>
                  <a:schemeClr val="bg1"/>
                </a:solidFill>
              </a:endParaRPr>
            </a:p>
          </p:txBody>
        </p:sp>
      </p:grpSp>
      <p:grpSp>
        <p:nvGrpSpPr>
          <p:cNvPr id="136" name="Groep 135">
            <a:extLst>
              <a:ext uri="{FF2B5EF4-FFF2-40B4-BE49-F238E27FC236}">
                <a16:creationId xmlns:a16="http://schemas.microsoft.com/office/drawing/2014/main" id="{9CDA4A35-2A71-3B15-5F14-E57CF90DA2F9}"/>
              </a:ext>
            </a:extLst>
          </p:cNvPr>
          <p:cNvGrpSpPr/>
          <p:nvPr/>
        </p:nvGrpSpPr>
        <p:grpSpPr>
          <a:xfrm>
            <a:off x="575986" y="5814817"/>
            <a:ext cx="3336977" cy="584775"/>
            <a:chOff x="575986" y="5814817"/>
            <a:chExt cx="3336977" cy="584775"/>
          </a:xfrm>
          <a:effectLst>
            <a:outerShdw blurRad="127000" dist="63500" dir="2700000" algn="tl" rotWithShape="0">
              <a:prstClr val="black">
                <a:alpha val="40000"/>
              </a:prstClr>
            </a:outerShdw>
          </a:effectLst>
        </p:grpSpPr>
        <p:sp>
          <p:nvSpPr>
            <p:cNvPr id="126" name="Tekstvak 125">
              <a:extLst>
                <a:ext uri="{FF2B5EF4-FFF2-40B4-BE49-F238E27FC236}">
                  <a16:creationId xmlns:a16="http://schemas.microsoft.com/office/drawing/2014/main" id="{9D2856C3-6047-3205-B0E1-89CDCB299AEA}"/>
                </a:ext>
              </a:extLst>
            </p:cNvPr>
            <p:cNvSpPr txBox="1"/>
            <p:nvPr/>
          </p:nvSpPr>
          <p:spPr>
            <a:xfrm>
              <a:off x="1106822" y="5814817"/>
              <a:ext cx="2806141" cy="584775"/>
            </a:xfrm>
            <a:prstGeom prst="rect">
              <a:avLst/>
            </a:prstGeom>
            <a:noFill/>
          </p:spPr>
          <p:txBody>
            <a:bodyPr wrap="square" rtlCol="0">
              <a:spAutoFit/>
            </a:bodyPr>
            <a:lstStyle/>
            <a:p>
              <a:pPr algn="ctr"/>
              <a:r>
                <a:rPr lang="nl-NL" sz="3200" dirty="0">
                  <a:solidFill>
                    <a:schemeClr val="bg1"/>
                  </a:solidFill>
                </a:rPr>
                <a:t>@hetquizcafe</a:t>
              </a:r>
              <a:endParaRPr lang="nl-NL" sz="3600" dirty="0">
                <a:solidFill>
                  <a:schemeClr val="bg1"/>
                </a:solidFill>
              </a:endParaRPr>
            </a:p>
          </p:txBody>
        </p:sp>
        <p:sp>
          <p:nvSpPr>
            <p:cNvPr id="135" name="Graphic 133">
              <a:extLst>
                <a:ext uri="{FF2B5EF4-FFF2-40B4-BE49-F238E27FC236}">
                  <a16:creationId xmlns:a16="http://schemas.microsoft.com/office/drawing/2014/main" id="{8B022996-279B-1A96-A7F5-69C630E2A985}"/>
                </a:ext>
              </a:extLst>
            </p:cNvPr>
            <p:cNvSpPr>
              <a:spLocks noChangeAspect="1"/>
            </p:cNvSpPr>
            <p:nvPr/>
          </p:nvSpPr>
          <p:spPr>
            <a:xfrm>
              <a:off x="575986" y="5849434"/>
              <a:ext cx="515540" cy="515540"/>
            </a:xfrm>
            <a:custGeom>
              <a:avLst/>
              <a:gdLst>
                <a:gd name="connsiteX0" fmla="*/ 5315165 w 6427446"/>
                <a:gd name="connsiteY0" fmla="*/ 1498473 h 6427446"/>
                <a:gd name="connsiteX1" fmla="*/ 5315165 w 6427446"/>
                <a:gd name="connsiteY1" fmla="*/ 1498687 h 6427446"/>
                <a:gd name="connsiteX2" fmla="*/ 4929616 w 6427446"/>
                <a:gd name="connsiteY2" fmla="*/ 1884235 h 6427446"/>
                <a:gd name="connsiteX3" fmla="*/ 4544068 w 6427446"/>
                <a:gd name="connsiteY3" fmla="*/ 1498687 h 6427446"/>
                <a:gd name="connsiteX4" fmla="*/ 4929616 w 6427446"/>
                <a:gd name="connsiteY4" fmla="*/ 1113139 h 6427446"/>
                <a:gd name="connsiteX5" fmla="*/ 4929616 w 6427446"/>
                <a:gd name="connsiteY5" fmla="*/ 1113139 h 6427446"/>
                <a:gd name="connsiteX6" fmla="*/ 5315165 w 6427446"/>
                <a:gd name="connsiteY6" fmla="*/ 1498473 h 6427446"/>
                <a:gd name="connsiteX7" fmla="*/ 5315165 w 6427446"/>
                <a:gd name="connsiteY7" fmla="*/ 1498473 h 6427446"/>
                <a:gd name="connsiteX8" fmla="*/ 3213830 w 6427446"/>
                <a:gd name="connsiteY8" fmla="*/ 4285179 h 6427446"/>
                <a:gd name="connsiteX9" fmla="*/ 2142482 w 6427446"/>
                <a:gd name="connsiteY9" fmla="*/ 3213830 h 6427446"/>
                <a:gd name="connsiteX10" fmla="*/ 3213830 w 6427446"/>
                <a:gd name="connsiteY10" fmla="*/ 2142482 h 6427446"/>
                <a:gd name="connsiteX11" fmla="*/ 4285179 w 6427446"/>
                <a:gd name="connsiteY11" fmla="*/ 3213830 h 6427446"/>
                <a:gd name="connsiteX12" fmla="*/ 4285179 w 6427446"/>
                <a:gd name="connsiteY12" fmla="*/ 3213830 h 6427446"/>
                <a:gd name="connsiteX13" fmla="*/ 4285179 w 6427446"/>
                <a:gd name="connsiteY13" fmla="*/ 3214045 h 6427446"/>
                <a:gd name="connsiteX14" fmla="*/ 3214259 w 6427446"/>
                <a:gd name="connsiteY14" fmla="*/ 4284964 h 6427446"/>
                <a:gd name="connsiteX15" fmla="*/ 3214045 w 6427446"/>
                <a:gd name="connsiteY15" fmla="*/ 4284964 h 6427446"/>
                <a:gd name="connsiteX16" fmla="*/ 3214045 w 6427446"/>
                <a:gd name="connsiteY16" fmla="*/ 4284964 h 6427446"/>
                <a:gd name="connsiteX17" fmla="*/ 3213830 w 6427446"/>
                <a:gd name="connsiteY17" fmla="*/ 1563624 h 6427446"/>
                <a:gd name="connsiteX18" fmla="*/ 3213830 w 6427446"/>
                <a:gd name="connsiteY18" fmla="*/ 1563624 h 6427446"/>
                <a:gd name="connsiteX19" fmla="*/ 1563624 w 6427446"/>
                <a:gd name="connsiteY19" fmla="*/ 3213830 h 6427446"/>
                <a:gd name="connsiteX20" fmla="*/ 3213830 w 6427446"/>
                <a:gd name="connsiteY20" fmla="*/ 4864037 h 6427446"/>
                <a:gd name="connsiteX21" fmla="*/ 4864037 w 6427446"/>
                <a:gd name="connsiteY21" fmla="*/ 3213830 h 6427446"/>
                <a:gd name="connsiteX22" fmla="*/ 4864037 w 6427446"/>
                <a:gd name="connsiteY22" fmla="*/ 3213830 h 6427446"/>
                <a:gd name="connsiteX23" fmla="*/ 4864037 w 6427446"/>
                <a:gd name="connsiteY23" fmla="*/ 3213616 h 6427446"/>
                <a:gd name="connsiteX24" fmla="*/ 3213830 w 6427446"/>
                <a:gd name="connsiteY24" fmla="*/ 1563410 h 6427446"/>
                <a:gd name="connsiteX25" fmla="*/ 3213616 w 6427446"/>
                <a:gd name="connsiteY25" fmla="*/ 1563410 h 6427446"/>
                <a:gd name="connsiteX26" fmla="*/ 3213616 w 6427446"/>
                <a:gd name="connsiteY26" fmla="*/ 1563410 h 6427446"/>
                <a:gd name="connsiteX27" fmla="*/ 3213830 w 6427446"/>
                <a:gd name="connsiteY27" fmla="*/ 578644 h 6427446"/>
                <a:gd name="connsiteX28" fmla="*/ 4512779 w 6427446"/>
                <a:gd name="connsiteY28" fmla="*/ 597718 h 6427446"/>
                <a:gd name="connsiteX29" fmla="*/ 5121426 w 6427446"/>
                <a:gd name="connsiteY29" fmla="*/ 713018 h 6427446"/>
                <a:gd name="connsiteX30" fmla="*/ 5109210 w 6427446"/>
                <a:gd name="connsiteY30" fmla="*/ 708946 h 6427446"/>
                <a:gd name="connsiteX31" fmla="*/ 5716786 w 6427446"/>
                <a:gd name="connsiteY31" fmla="*/ 1311593 h 6427446"/>
                <a:gd name="connsiteX32" fmla="*/ 5719358 w 6427446"/>
                <a:gd name="connsiteY32" fmla="*/ 1318879 h 6427446"/>
                <a:gd name="connsiteX33" fmla="*/ 5829943 w 6427446"/>
                <a:gd name="connsiteY33" fmla="*/ 1914239 h 6427446"/>
                <a:gd name="connsiteX34" fmla="*/ 5829943 w 6427446"/>
                <a:gd name="connsiteY34" fmla="*/ 1915311 h 6427446"/>
                <a:gd name="connsiteX35" fmla="*/ 5848589 w 6427446"/>
                <a:gd name="connsiteY35" fmla="*/ 3214259 h 6427446"/>
                <a:gd name="connsiteX36" fmla="*/ 5828872 w 6427446"/>
                <a:gd name="connsiteY36" fmla="*/ 4513207 h 6427446"/>
                <a:gd name="connsiteX37" fmla="*/ 5712071 w 6427446"/>
                <a:gd name="connsiteY37" fmla="*/ 5122069 h 6427446"/>
                <a:gd name="connsiteX38" fmla="*/ 5716143 w 6427446"/>
                <a:gd name="connsiteY38" fmla="*/ 5109639 h 6427446"/>
                <a:gd name="connsiteX39" fmla="*/ 5475470 w 6427446"/>
                <a:gd name="connsiteY39" fmla="*/ 5479542 h 6427446"/>
                <a:gd name="connsiteX40" fmla="*/ 5475256 w 6427446"/>
                <a:gd name="connsiteY40" fmla="*/ 5479757 h 6427446"/>
                <a:gd name="connsiteX41" fmla="*/ 5112639 w 6427446"/>
                <a:gd name="connsiteY41" fmla="*/ 5717429 h 6427446"/>
                <a:gd name="connsiteX42" fmla="*/ 5105781 w 6427446"/>
                <a:gd name="connsiteY42" fmla="*/ 5719787 h 6427446"/>
                <a:gd name="connsiteX43" fmla="*/ 4508278 w 6427446"/>
                <a:gd name="connsiteY43" fmla="*/ 5830372 h 6427446"/>
                <a:gd name="connsiteX44" fmla="*/ 4507206 w 6427446"/>
                <a:gd name="connsiteY44" fmla="*/ 5830372 h 6427446"/>
                <a:gd name="connsiteX45" fmla="*/ 3205901 w 6427446"/>
                <a:gd name="connsiteY45" fmla="*/ 5849017 h 6427446"/>
                <a:gd name="connsiteX46" fmla="*/ 1904595 w 6427446"/>
                <a:gd name="connsiteY46" fmla="*/ 5829300 h 6427446"/>
                <a:gd name="connsiteX47" fmla="*/ 1293162 w 6427446"/>
                <a:gd name="connsiteY47" fmla="*/ 5712500 h 6427446"/>
                <a:gd name="connsiteX48" fmla="*/ 1305806 w 6427446"/>
                <a:gd name="connsiteY48" fmla="*/ 5716572 h 6427446"/>
                <a:gd name="connsiteX49" fmla="*/ 936760 w 6427446"/>
                <a:gd name="connsiteY49" fmla="*/ 5476113 h 6427446"/>
                <a:gd name="connsiteX50" fmla="*/ 936546 w 6427446"/>
                <a:gd name="connsiteY50" fmla="*/ 5475899 h 6427446"/>
                <a:gd name="connsiteX51" fmla="*/ 697802 w 6427446"/>
                <a:gd name="connsiteY51" fmla="*/ 5113068 h 6427446"/>
                <a:gd name="connsiteX52" fmla="*/ 695658 w 6427446"/>
                <a:gd name="connsiteY52" fmla="*/ 5106424 h 6427446"/>
                <a:gd name="connsiteX53" fmla="*/ 583144 w 6427446"/>
                <a:gd name="connsiteY53" fmla="*/ 4509564 h 6427446"/>
                <a:gd name="connsiteX54" fmla="*/ 583144 w 6427446"/>
                <a:gd name="connsiteY54" fmla="*/ 4507849 h 6427446"/>
                <a:gd name="connsiteX55" fmla="*/ 566857 w 6427446"/>
                <a:gd name="connsiteY55" fmla="*/ 3210616 h 6427446"/>
                <a:gd name="connsiteX56" fmla="*/ 583144 w 6427446"/>
                <a:gd name="connsiteY56" fmla="*/ 1908667 h 6427446"/>
                <a:gd name="connsiteX57" fmla="*/ 699730 w 6427446"/>
                <a:gd name="connsiteY57" fmla="*/ 1297877 h 6427446"/>
                <a:gd name="connsiteX58" fmla="*/ 695658 w 6427446"/>
                <a:gd name="connsiteY58" fmla="*/ 1310521 h 6427446"/>
                <a:gd name="connsiteX59" fmla="*/ 936331 w 6427446"/>
                <a:gd name="connsiteY59" fmla="*/ 941046 h 6427446"/>
                <a:gd name="connsiteX60" fmla="*/ 936760 w 6427446"/>
                <a:gd name="connsiteY60" fmla="*/ 940618 h 6427446"/>
                <a:gd name="connsiteX61" fmla="*/ 1299377 w 6427446"/>
                <a:gd name="connsiteY61" fmla="*/ 702302 h 6427446"/>
                <a:gd name="connsiteX62" fmla="*/ 1306020 w 6427446"/>
                <a:gd name="connsiteY62" fmla="*/ 700159 h 6427446"/>
                <a:gd name="connsiteX63" fmla="*/ 1899237 w 6427446"/>
                <a:gd name="connsiteY63" fmla="*/ 587431 h 6427446"/>
                <a:gd name="connsiteX64" fmla="*/ 1900738 w 6427446"/>
                <a:gd name="connsiteY64" fmla="*/ 587431 h 6427446"/>
                <a:gd name="connsiteX65" fmla="*/ 3202043 w 6427446"/>
                <a:gd name="connsiteY65" fmla="*/ 571357 h 6427446"/>
                <a:gd name="connsiteX66" fmla="*/ 3213830 w 6427446"/>
                <a:gd name="connsiteY66" fmla="*/ 0 h 6427446"/>
                <a:gd name="connsiteX67" fmla="*/ 1888950 w 6427446"/>
                <a:gd name="connsiteY67" fmla="*/ 19288 h 6427446"/>
                <a:gd name="connsiteX68" fmla="*/ 1092565 w 6427446"/>
                <a:gd name="connsiteY68" fmla="*/ 174236 h 6427446"/>
                <a:gd name="connsiteX69" fmla="*/ 1108853 w 6427446"/>
                <a:gd name="connsiteY69" fmla="*/ 168878 h 6427446"/>
                <a:gd name="connsiteX70" fmla="*/ 539639 w 6427446"/>
                <a:gd name="connsiteY70" fmla="*/ 539210 h 6427446"/>
                <a:gd name="connsiteX71" fmla="*/ 539425 w 6427446"/>
                <a:gd name="connsiteY71" fmla="*/ 539425 h 6427446"/>
                <a:gd name="connsiteX72" fmla="*/ 172307 w 6427446"/>
                <a:gd name="connsiteY72" fmla="*/ 1098137 h 6427446"/>
                <a:gd name="connsiteX73" fmla="*/ 168664 w 6427446"/>
                <a:gd name="connsiteY73" fmla="*/ 1108853 h 6427446"/>
                <a:gd name="connsiteX74" fmla="*/ 19288 w 6427446"/>
                <a:gd name="connsiteY74" fmla="*/ 1886379 h 6427446"/>
                <a:gd name="connsiteX75" fmla="*/ 19288 w 6427446"/>
                <a:gd name="connsiteY75" fmla="*/ 1888950 h 6427446"/>
                <a:gd name="connsiteX76" fmla="*/ 0 w 6427446"/>
                <a:gd name="connsiteY76" fmla="*/ 3213830 h 6427446"/>
                <a:gd name="connsiteX77" fmla="*/ 19288 w 6427446"/>
                <a:gd name="connsiteY77" fmla="*/ 4538710 h 6427446"/>
                <a:gd name="connsiteX78" fmla="*/ 174236 w 6427446"/>
                <a:gd name="connsiteY78" fmla="*/ 5335096 h 6427446"/>
                <a:gd name="connsiteX79" fmla="*/ 168878 w 6427446"/>
                <a:gd name="connsiteY79" fmla="*/ 5318808 h 6427446"/>
                <a:gd name="connsiteX80" fmla="*/ 1097709 w 6427446"/>
                <a:gd name="connsiteY80" fmla="*/ 6254925 h 6427446"/>
                <a:gd name="connsiteX81" fmla="*/ 1108853 w 6427446"/>
                <a:gd name="connsiteY81" fmla="*/ 6258783 h 6427446"/>
                <a:gd name="connsiteX82" fmla="*/ 1886379 w 6427446"/>
                <a:gd name="connsiteY82" fmla="*/ 6408158 h 6427446"/>
                <a:gd name="connsiteX83" fmla="*/ 1888950 w 6427446"/>
                <a:gd name="connsiteY83" fmla="*/ 6408158 h 6427446"/>
                <a:gd name="connsiteX84" fmla="*/ 3213830 w 6427446"/>
                <a:gd name="connsiteY84" fmla="*/ 6427447 h 6427446"/>
                <a:gd name="connsiteX85" fmla="*/ 4538710 w 6427446"/>
                <a:gd name="connsiteY85" fmla="*/ 6408158 h 6427446"/>
                <a:gd name="connsiteX86" fmla="*/ 5335096 w 6427446"/>
                <a:gd name="connsiteY86" fmla="*/ 6253210 h 6427446"/>
                <a:gd name="connsiteX87" fmla="*/ 5318808 w 6427446"/>
                <a:gd name="connsiteY87" fmla="*/ 6258783 h 6427446"/>
                <a:gd name="connsiteX88" fmla="*/ 6254925 w 6427446"/>
                <a:gd name="connsiteY88" fmla="*/ 5329952 h 6427446"/>
                <a:gd name="connsiteX89" fmla="*/ 6258783 w 6427446"/>
                <a:gd name="connsiteY89" fmla="*/ 5318808 h 6427446"/>
                <a:gd name="connsiteX90" fmla="*/ 6408158 w 6427446"/>
                <a:gd name="connsiteY90" fmla="*/ 4541282 h 6427446"/>
                <a:gd name="connsiteX91" fmla="*/ 6408158 w 6427446"/>
                <a:gd name="connsiteY91" fmla="*/ 4538710 h 6427446"/>
                <a:gd name="connsiteX92" fmla="*/ 6427447 w 6427446"/>
                <a:gd name="connsiteY92" fmla="*/ 3213830 h 6427446"/>
                <a:gd name="connsiteX93" fmla="*/ 6408158 w 6427446"/>
                <a:gd name="connsiteY93" fmla="*/ 1888950 h 6427446"/>
                <a:gd name="connsiteX94" fmla="*/ 6253210 w 6427446"/>
                <a:gd name="connsiteY94" fmla="*/ 1092565 h 6427446"/>
                <a:gd name="connsiteX95" fmla="*/ 6258783 w 6427446"/>
                <a:gd name="connsiteY95" fmla="*/ 1108853 h 6427446"/>
                <a:gd name="connsiteX96" fmla="*/ 5888236 w 6427446"/>
                <a:gd name="connsiteY96" fmla="*/ 539639 h 6427446"/>
                <a:gd name="connsiteX97" fmla="*/ 5888022 w 6427446"/>
                <a:gd name="connsiteY97" fmla="*/ 539425 h 6427446"/>
                <a:gd name="connsiteX98" fmla="*/ 5329309 w 6427446"/>
                <a:gd name="connsiteY98" fmla="*/ 172307 h 6427446"/>
                <a:gd name="connsiteX99" fmla="*/ 5318593 w 6427446"/>
                <a:gd name="connsiteY99" fmla="*/ 168664 h 6427446"/>
                <a:gd name="connsiteX100" fmla="*/ 4541068 w 6427446"/>
                <a:gd name="connsiteY100" fmla="*/ 19288 h 6427446"/>
                <a:gd name="connsiteX101" fmla="*/ 4538496 w 6427446"/>
                <a:gd name="connsiteY101" fmla="*/ 19288 h 6427446"/>
                <a:gd name="connsiteX102" fmla="*/ 3213616 w 6427446"/>
                <a:gd name="connsiteY102" fmla="*/ 0 h 6427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427446" h="6427446">
                  <a:moveTo>
                    <a:pt x="5315165" y="1498473"/>
                  </a:moveTo>
                  <a:cubicBezTo>
                    <a:pt x="5315165" y="1498473"/>
                    <a:pt x="5315165" y="1498687"/>
                    <a:pt x="5315165" y="1498687"/>
                  </a:cubicBezTo>
                  <a:cubicBezTo>
                    <a:pt x="5315165" y="1711714"/>
                    <a:pt x="5142429" y="1884235"/>
                    <a:pt x="4929616" y="1884235"/>
                  </a:cubicBezTo>
                  <a:cubicBezTo>
                    <a:pt x="4716804" y="1884235"/>
                    <a:pt x="4544068" y="1711500"/>
                    <a:pt x="4544068" y="1498687"/>
                  </a:cubicBezTo>
                  <a:cubicBezTo>
                    <a:pt x="4544068" y="1285661"/>
                    <a:pt x="4716804" y="1113139"/>
                    <a:pt x="4929616" y="1113139"/>
                  </a:cubicBezTo>
                  <a:lnTo>
                    <a:pt x="4929616" y="1113139"/>
                  </a:lnTo>
                  <a:cubicBezTo>
                    <a:pt x="5142429" y="1113353"/>
                    <a:pt x="5314950" y="1285661"/>
                    <a:pt x="5315165" y="1498473"/>
                  </a:cubicBezTo>
                  <a:lnTo>
                    <a:pt x="5315165" y="1498473"/>
                  </a:lnTo>
                  <a:close/>
                  <a:moveTo>
                    <a:pt x="3213830" y="4285179"/>
                  </a:moveTo>
                  <a:cubicBezTo>
                    <a:pt x="2622114" y="4285179"/>
                    <a:pt x="2142482" y="3805547"/>
                    <a:pt x="2142482" y="3213830"/>
                  </a:cubicBezTo>
                  <a:cubicBezTo>
                    <a:pt x="2142482" y="2622114"/>
                    <a:pt x="2622114" y="2142482"/>
                    <a:pt x="3213830" y="2142482"/>
                  </a:cubicBezTo>
                  <a:cubicBezTo>
                    <a:pt x="3805547" y="2142482"/>
                    <a:pt x="4285179" y="2622114"/>
                    <a:pt x="4285179" y="3213830"/>
                  </a:cubicBezTo>
                  <a:lnTo>
                    <a:pt x="4285179" y="3213830"/>
                  </a:lnTo>
                  <a:cubicBezTo>
                    <a:pt x="4285179" y="3213830"/>
                    <a:pt x="4285179" y="3214045"/>
                    <a:pt x="4285179" y="3214045"/>
                  </a:cubicBezTo>
                  <a:cubicBezTo>
                    <a:pt x="4285179" y="3805547"/>
                    <a:pt x="3805761" y="4284964"/>
                    <a:pt x="3214259" y="4284964"/>
                  </a:cubicBezTo>
                  <a:cubicBezTo>
                    <a:pt x="3214259" y="4284964"/>
                    <a:pt x="3214045" y="4284964"/>
                    <a:pt x="3214045" y="4284964"/>
                  </a:cubicBezTo>
                  <a:lnTo>
                    <a:pt x="3214045" y="4284964"/>
                  </a:lnTo>
                  <a:close/>
                  <a:moveTo>
                    <a:pt x="3213830" y="1563624"/>
                  </a:moveTo>
                  <a:cubicBezTo>
                    <a:pt x="3213830" y="1563624"/>
                    <a:pt x="3213830" y="1563624"/>
                    <a:pt x="3213830" y="1563624"/>
                  </a:cubicBezTo>
                  <a:cubicBezTo>
                    <a:pt x="2302359" y="1563624"/>
                    <a:pt x="1563624" y="2302574"/>
                    <a:pt x="1563624" y="3213830"/>
                  </a:cubicBezTo>
                  <a:cubicBezTo>
                    <a:pt x="1563624" y="4125087"/>
                    <a:pt x="2302574" y="4864037"/>
                    <a:pt x="3213830" y="4864037"/>
                  </a:cubicBezTo>
                  <a:cubicBezTo>
                    <a:pt x="4125302" y="4864037"/>
                    <a:pt x="4864037" y="4125087"/>
                    <a:pt x="4864037" y="3213830"/>
                  </a:cubicBezTo>
                  <a:lnTo>
                    <a:pt x="4864037" y="3213830"/>
                  </a:lnTo>
                  <a:cubicBezTo>
                    <a:pt x="4864037" y="3213830"/>
                    <a:pt x="4864037" y="3213830"/>
                    <a:pt x="4864037" y="3213616"/>
                  </a:cubicBezTo>
                  <a:cubicBezTo>
                    <a:pt x="4864037" y="2302359"/>
                    <a:pt x="4125302" y="1563410"/>
                    <a:pt x="3213830" y="1563410"/>
                  </a:cubicBezTo>
                  <a:cubicBezTo>
                    <a:pt x="3213830" y="1563410"/>
                    <a:pt x="3213830" y="1563410"/>
                    <a:pt x="3213616" y="1563410"/>
                  </a:cubicBezTo>
                  <a:lnTo>
                    <a:pt x="3213616" y="1563410"/>
                  </a:lnTo>
                  <a:close/>
                  <a:moveTo>
                    <a:pt x="3213830" y="578644"/>
                  </a:moveTo>
                  <a:cubicBezTo>
                    <a:pt x="4071723" y="578644"/>
                    <a:pt x="4173950" y="582930"/>
                    <a:pt x="4512779" y="597718"/>
                  </a:cubicBezTo>
                  <a:cubicBezTo>
                    <a:pt x="4727734" y="600289"/>
                    <a:pt x="4932188" y="641009"/>
                    <a:pt x="5121426" y="713018"/>
                  </a:cubicBezTo>
                  <a:lnTo>
                    <a:pt x="5109210" y="708946"/>
                  </a:lnTo>
                  <a:cubicBezTo>
                    <a:pt x="5390817" y="818674"/>
                    <a:pt x="5609416" y="1037273"/>
                    <a:pt x="5716786" y="1311593"/>
                  </a:cubicBezTo>
                  <a:lnTo>
                    <a:pt x="5719358" y="1318879"/>
                  </a:lnTo>
                  <a:cubicBezTo>
                    <a:pt x="5787081" y="1495901"/>
                    <a:pt x="5827371" y="1700570"/>
                    <a:pt x="5829943" y="1914239"/>
                  </a:cubicBezTo>
                  <a:lnTo>
                    <a:pt x="5829943" y="1915311"/>
                  </a:lnTo>
                  <a:cubicBezTo>
                    <a:pt x="5845159" y="2254353"/>
                    <a:pt x="5848589" y="2356152"/>
                    <a:pt x="5848589" y="3214259"/>
                  </a:cubicBezTo>
                  <a:cubicBezTo>
                    <a:pt x="5848589" y="4072366"/>
                    <a:pt x="5844516" y="4174379"/>
                    <a:pt x="5828872" y="4513207"/>
                  </a:cubicBezTo>
                  <a:cubicBezTo>
                    <a:pt x="5824800" y="4728377"/>
                    <a:pt x="5783866" y="4932831"/>
                    <a:pt x="5712071" y="5122069"/>
                  </a:cubicBezTo>
                  <a:lnTo>
                    <a:pt x="5716143" y="5109639"/>
                  </a:lnTo>
                  <a:cubicBezTo>
                    <a:pt x="5660850" y="5254514"/>
                    <a:pt x="5578983" y="5377958"/>
                    <a:pt x="5475470" y="5479542"/>
                  </a:cubicBezTo>
                  <a:lnTo>
                    <a:pt x="5475256" y="5479757"/>
                  </a:lnTo>
                  <a:cubicBezTo>
                    <a:pt x="5373886" y="5583484"/>
                    <a:pt x="5250442" y="5665351"/>
                    <a:pt x="5112639" y="5717429"/>
                  </a:cubicBezTo>
                  <a:lnTo>
                    <a:pt x="5105781" y="5719787"/>
                  </a:lnTo>
                  <a:cubicBezTo>
                    <a:pt x="4928116" y="5787509"/>
                    <a:pt x="4722805" y="5827800"/>
                    <a:pt x="4508278" y="5830372"/>
                  </a:cubicBezTo>
                  <a:lnTo>
                    <a:pt x="4507206" y="5830372"/>
                  </a:lnTo>
                  <a:cubicBezTo>
                    <a:pt x="4166021" y="5845588"/>
                    <a:pt x="4065508" y="5849017"/>
                    <a:pt x="3205901" y="5849017"/>
                  </a:cubicBezTo>
                  <a:cubicBezTo>
                    <a:pt x="2345865" y="5849017"/>
                    <a:pt x="2245567" y="5844945"/>
                    <a:pt x="1904595" y="5829300"/>
                  </a:cubicBezTo>
                  <a:cubicBezTo>
                    <a:pt x="1688568" y="5825228"/>
                    <a:pt x="1483257" y="5784295"/>
                    <a:pt x="1293162" y="5712500"/>
                  </a:cubicBezTo>
                  <a:lnTo>
                    <a:pt x="1305806" y="5716572"/>
                  </a:lnTo>
                  <a:cubicBezTo>
                    <a:pt x="1160931" y="5662136"/>
                    <a:pt x="1037487" y="5580055"/>
                    <a:pt x="936760" y="5476113"/>
                  </a:cubicBezTo>
                  <a:lnTo>
                    <a:pt x="936546" y="5475899"/>
                  </a:lnTo>
                  <a:cubicBezTo>
                    <a:pt x="831747" y="5375172"/>
                    <a:pt x="749451" y="5251514"/>
                    <a:pt x="697802" y="5113068"/>
                  </a:cubicBezTo>
                  <a:lnTo>
                    <a:pt x="695658" y="5106424"/>
                  </a:lnTo>
                  <a:cubicBezTo>
                    <a:pt x="628150" y="4928974"/>
                    <a:pt x="587216" y="4723876"/>
                    <a:pt x="583144" y="4509564"/>
                  </a:cubicBezTo>
                  <a:lnTo>
                    <a:pt x="583144" y="4507849"/>
                  </a:lnTo>
                  <a:cubicBezTo>
                    <a:pt x="571143" y="4170307"/>
                    <a:pt x="566857" y="4066151"/>
                    <a:pt x="566857" y="3210616"/>
                  </a:cubicBezTo>
                  <a:cubicBezTo>
                    <a:pt x="566857" y="2354652"/>
                    <a:pt x="571143" y="2250281"/>
                    <a:pt x="583144" y="1908667"/>
                  </a:cubicBezTo>
                  <a:cubicBezTo>
                    <a:pt x="587216" y="1692854"/>
                    <a:pt x="627936" y="1487757"/>
                    <a:pt x="699730" y="1297877"/>
                  </a:cubicBezTo>
                  <a:lnTo>
                    <a:pt x="695658" y="1310521"/>
                  </a:lnTo>
                  <a:cubicBezTo>
                    <a:pt x="748594" y="1165003"/>
                    <a:pt x="831104" y="1041130"/>
                    <a:pt x="936331" y="941046"/>
                  </a:cubicBezTo>
                  <a:lnTo>
                    <a:pt x="936760" y="940618"/>
                  </a:lnTo>
                  <a:cubicBezTo>
                    <a:pt x="1037058" y="835176"/>
                    <a:pt x="1160717" y="753094"/>
                    <a:pt x="1299377" y="702302"/>
                  </a:cubicBezTo>
                  <a:lnTo>
                    <a:pt x="1306020" y="700159"/>
                  </a:lnTo>
                  <a:cubicBezTo>
                    <a:pt x="1482400" y="632008"/>
                    <a:pt x="1686211" y="591074"/>
                    <a:pt x="1899237" y="587431"/>
                  </a:cubicBezTo>
                  <a:lnTo>
                    <a:pt x="1900738" y="587431"/>
                  </a:lnTo>
                  <a:cubicBezTo>
                    <a:pt x="2242137" y="575429"/>
                    <a:pt x="2342650" y="571357"/>
                    <a:pt x="3202043" y="571357"/>
                  </a:cubicBezTo>
                  <a:close/>
                  <a:moveTo>
                    <a:pt x="3213830" y="0"/>
                  </a:moveTo>
                  <a:cubicBezTo>
                    <a:pt x="2340721" y="0"/>
                    <a:pt x="2231851" y="4072"/>
                    <a:pt x="1888950" y="19288"/>
                  </a:cubicBezTo>
                  <a:cubicBezTo>
                    <a:pt x="1607130" y="25289"/>
                    <a:pt x="1339882" y="79724"/>
                    <a:pt x="1092565" y="174236"/>
                  </a:cubicBezTo>
                  <a:lnTo>
                    <a:pt x="1108853" y="168878"/>
                  </a:lnTo>
                  <a:cubicBezTo>
                    <a:pt x="885968" y="253960"/>
                    <a:pt x="696087" y="380190"/>
                    <a:pt x="539639" y="539210"/>
                  </a:cubicBezTo>
                  <a:lnTo>
                    <a:pt x="539425" y="539425"/>
                  </a:lnTo>
                  <a:cubicBezTo>
                    <a:pt x="379762" y="695873"/>
                    <a:pt x="253746" y="885968"/>
                    <a:pt x="172307" y="1098137"/>
                  </a:cubicBezTo>
                  <a:lnTo>
                    <a:pt x="168664" y="1108853"/>
                  </a:lnTo>
                  <a:cubicBezTo>
                    <a:pt x="79510" y="1339882"/>
                    <a:pt x="25075" y="1607344"/>
                    <a:pt x="19288" y="1886379"/>
                  </a:cubicBezTo>
                  <a:lnTo>
                    <a:pt x="19288" y="1888950"/>
                  </a:lnTo>
                  <a:cubicBezTo>
                    <a:pt x="3215" y="2231851"/>
                    <a:pt x="0" y="2340721"/>
                    <a:pt x="0" y="3213830"/>
                  </a:cubicBezTo>
                  <a:cubicBezTo>
                    <a:pt x="0" y="4086939"/>
                    <a:pt x="4072" y="4195811"/>
                    <a:pt x="19288" y="4538710"/>
                  </a:cubicBezTo>
                  <a:cubicBezTo>
                    <a:pt x="25289" y="4820531"/>
                    <a:pt x="79724" y="5087779"/>
                    <a:pt x="174236" y="5335096"/>
                  </a:cubicBezTo>
                  <a:lnTo>
                    <a:pt x="168878" y="5318808"/>
                  </a:lnTo>
                  <a:cubicBezTo>
                    <a:pt x="339471" y="5751934"/>
                    <a:pt x="675727" y="6088190"/>
                    <a:pt x="1097709" y="6254925"/>
                  </a:cubicBezTo>
                  <a:lnTo>
                    <a:pt x="1108853" y="6258783"/>
                  </a:lnTo>
                  <a:cubicBezTo>
                    <a:pt x="1339882" y="6347722"/>
                    <a:pt x="1607344" y="6402158"/>
                    <a:pt x="1886379" y="6408158"/>
                  </a:cubicBezTo>
                  <a:lnTo>
                    <a:pt x="1888950" y="6408158"/>
                  </a:lnTo>
                  <a:cubicBezTo>
                    <a:pt x="2231851" y="6424232"/>
                    <a:pt x="2340721" y="6427447"/>
                    <a:pt x="3213830" y="6427447"/>
                  </a:cubicBezTo>
                  <a:cubicBezTo>
                    <a:pt x="4086939" y="6427447"/>
                    <a:pt x="4195811" y="6423374"/>
                    <a:pt x="4538710" y="6408158"/>
                  </a:cubicBezTo>
                  <a:cubicBezTo>
                    <a:pt x="4820531" y="6401943"/>
                    <a:pt x="5087779" y="6347722"/>
                    <a:pt x="5335096" y="6253210"/>
                  </a:cubicBezTo>
                  <a:lnTo>
                    <a:pt x="5318808" y="6258783"/>
                  </a:lnTo>
                  <a:cubicBezTo>
                    <a:pt x="5751934" y="6088190"/>
                    <a:pt x="6088190" y="5751934"/>
                    <a:pt x="6254925" y="5329952"/>
                  </a:cubicBezTo>
                  <a:lnTo>
                    <a:pt x="6258783" y="5318808"/>
                  </a:lnTo>
                  <a:cubicBezTo>
                    <a:pt x="6347937" y="5087779"/>
                    <a:pt x="6402158" y="4820317"/>
                    <a:pt x="6408158" y="4541282"/>
                  </a:cubicBezTo>
                  <a:lnTo>
                    <a:pt x="6408158" y="4538710"/>
                  </a:lnTo>
                  <a:cubicBezTo>
                    <a:pt x="6424232" y="4195811"/>
                    <a:pt x="6427447" y="4086939"/>
                    <a:pt x="6427447" y="3213830"/>
                  </a:cubicBezTo>
                  <a:cubicBezTo>
                    <a:pt x="6427447" y="2340721"/>
                    <a:pt x="6423374" y="2231851"/>
                    <a:pt x="6408158" y="1888950"/>
                  </a:cubicBezTo>
                  <a:cubicBezTo>
                    <a:pt x="6401943" y="1607130"/>
                    <a:pt x="6347722" y="1339882"/>
                    <a:pt x="6253210" y="1092565"/>
                  </a:cubicBezTo>
                  <a:lnTo>
                    <a:pt x="6258783" y="1108853"/>
                  </a:lnTo>
                  <a:cubicBezTo>
                    <a:pt x="6173486" y="885968"/>
                    <a:pt x="6047470" y="696087"/>
                    <a:pt x="5888236" y="539639"/>
                  </a:cubicBezTo>
                  <a:lnTo>
                    <a:pt x="5888022" y="539425"/>
                  </a:lnTo>
                  <a:cubicBezTo>
                    <a:pt x="5731574" y="379762"/>
                    <a:pt x="5541479" y="253746"/>
                    <a:pt x="5329309" y="172307"/>
                  </a:cubicBezTo>
                  <a:lnTo>
                    <a:pt x="5318593" y="168664"/>
                  </a:lnTo>
                  <a:cubicBezTo>
                    <a:pt x="5087565" y="79510"/>
                    <a:pt x="4820103" y="25075"/>
                    <a:pt x="4541068" y="19288"/>
                  </a:cubicBezTo>
                  <a:lnTo>
                    <a:pt x="4538496" y="19288"/>
                  </a:lnTo>
                  <a:cubicBezTo>
                    <a:pt x="4195596" y="3215"/>
                    <a:pt x="4086725" y="0"/>
                    <a:pt x="3213616" y="0"/>
                  </a:cubicBezTo>
                  <a:close/>
                </a:path>
              </a:pathLst>
            </a:custGeom>
            <a:solidFill>
              <a:schemeClr val="bg1"/>
            </a:solidFill>
            <a:ln w="214313" cap="flat">
              <a:noFill/>
              <a:prstDash val="solid"/>
              <a:miter/>
            </a:ln>
          </p:spPr>
          <p:txBody>
            <a:bodyPr rtlCol="0" anchor="ctr"/>
            <a:lstStyle/>
            <a:p>
              <a:endParaRPr lang="nl-NL"/>
            </a:p>
          </p:txBody>
        </p:sp>
      </p:grpSp>
      <p:pic>
        <p:nvPicPr>
          <p:cNvPr id="3" name="Afbeelding 2" descr="Afbeelding met zwart, duisternis&#10;&#10;Door AI gegenereerde inhoud is mogelijk onjuist.">
            <a:extLst>
              <a:ext uri="{FF2B5EF4-FFF2-40B4-BE49-F238E27FC236}">
                <a16:creationId xmlns:a16="http://schemas.microsoft.com/office/drawing/2014/main" id="{C68A97F8-03BC-7CB3-8180-03A2F354F3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1512" y="1176121"/>
            <a:ext cx="2237912" cy="2237912"/>
          </a:xfrm>
          <a:prstGeom prst="rect">
            <a:avLst/>
          </a:prstGeom>
        </p:spPr>
      </p:pic>
    </p:spTree>
    <p:extLst>
      <p:ext uri="{BB962C8B-B14F-4D97-AF65-F5344CB8AC3E}">
        <p14:creationId xmlns:p14="http://schemas.microsoft.com/office/powerpoint/2010/main" val="2688274080"/>
      </p:ext>
    </p:extLst>
  </p:cSld>
  <p:clrMapOvr>
    <a:masterClrMapping/>
  </p:clrMapOvr>
  <p:transition spd="slow">
    <p:push dir="u"/>
  </p:transition>
</p:sld>
</file>

<file path=ppt/theme/theme1.xml><?xml version="1.0" encoding="utf-8"?>
<a:theme xmlns:a="http://schemas.openxmlformats.org/drawingml/2006/main" name="Kantoorthema">
  <a:themeElements>
    <a:clrScheme name="Oranjeroo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Aangepast 2">
      <a:majorFont>
        <a:latin typeface="Congenial Black"/>
        <a:ea typeface=""/>
        <a:cs typeface=""/>
      </a:majorFont>
      <a:minorFont>
        <a:latin typeface="Congen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397</TotalTime>
  <Words>534</Words>
  <Application>Microsoft Office PowerPoint</Application>
  <PresentationFormat>Breedbeeld</PresentationFormat>
  <Paragraphs>105</Paragraphs>
  <Slides>8</Slides>
  <Notes>6</Notes>
  <HiddenSlides>0</HiddenSlides>
  <MMClips>3</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8</vt:i4>
      </vt:variant>
    </vt:vector>
  </HeadingPairs>
  <TitlesOfParts>
    <vt:vector size="14" baseType="lpstr">
      <vt:lpstr>Aptos</vt:lpstr>
      <vt:lpstr>Arial</vt:lpstr>
      <vt:lpstr>Congenial</vt:lpstr>
      <vt:lpstr>Congenial Black</vt:lpstr>
      <vt:lpstr>Congenial SemiBold</vt:lpstr>
      <vt:lpstr>Kantoorthema</vt:lpstr>
      <vt:lpstr>Pubquiz</vt:lpstr>
      <vt:lpstr>PowerPoint-presentatie</vt:lpstr>
      <vt:lpstr>PowerPoint-presentatie</vt:lpstr>
      <vt:lpstr>PowerPoint-presentatie</vt:lpstr>
      <vt:lpstr>PowerPoint-presentatie</vt:lpstr>
      <vt:lpstr>PowerPoint-presentatie</vt:lpstr>
      <vt:lpstr>PowerPoint-presentatie</vt:lpstr>
      <vt:lpstr>Einde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Owen Hoek</dc:creator>
  <cp:lastModifiedBy>Owen Hoek</cp:lastModifiedBy>
  <cp:revision>1</cp:revision>
  <dcterms:created xsi:type="dcterms:W3CDTF">2025-11-04T12:06:28Z</dcterms:created>
  <dcterms:modified xsi:type="dcterms:W3CDTF">2026-02-02T16:57:22Z</dcterms:modified>
</cp:coreProperties>
</file>